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media/image1.jpeg" ContentType="image/jpeg"/>
  <Override PartName="/ppt/media/image2.jpeg" ContentType="image/jpeg"/>
  <Override PartName="/ppt/media/image3.jpeg" ContentType="image/jpeg"/>
  <Override PartName="/ppt/media/image4.jpeg" ContentType="image/jpeg"/>
  <Override PartName="/ppt/media/image5.jpeg" ContentType="image/jpeg"/>
  <Override PartName="/ppt/media/image6.jpeg" ContentType="image/jpeg"/>
  <Override PartName="/ppt/media/image7.jpeg" ContentType="image/jpeg"/>
  <Override PartName="/ppt/media/image8.jpeg" ContentType="image/jpeg"/>
  <Override PartName="/ppt/media/image9.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chemeClr val="accent6"/>
        </a:solidFill>
        <a:effectLst/>
        <a:uFillTx/>
        <a:latin typeface="Kantumruy Pro"/>
        <a:ea typeface="Kantumruy Pro"/>
        <a:cs typeface="Kantumruy Pro"/>
        <a:sym typeface="Kantumruy Pro"/>
      </a:defRPr>
    </a:lvl1pPr>
    <a:lvl2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chemeClr val="accent6"/>
        </a:solidFill>
        <a:effectLst/>
        <a:uFillTx/>
        <a:latin typeface="Kantumruy Pro"/>
        <a:ea typeface="Kantumruy Pro"/>
        <a:cs typeface="Kantumruy Pro"/>
        <a:sym typeface="Kantumruy Pro"/>
      </a:defRPr>
    </a:lvl2pPr>
    <a:lvl3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chemeClr val="accent6"/>
        </a:solidFill>
        <a:effectLst/>
        <a:uFillTx/>
        <a:latin typeface="Kantumruy Pro"/>
        <a:ea typeface="Kantumruy Pro"/>
        <a:cs typeface="Kantumruy Pro"/>
        <a:sym typeface="Kantumruy Pro"/>
      </a:defRPr>
    </a:lvl3pPr>
    <a:lvl4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chemeClr val="accent6"/>
        </a:solidFill>
        <a:effectLst/>
        <a:uFillTx/>
        <a:latin typeface="Kantumruy Pro"/>
        <a:ea typeface="Kantumruy Pro"/>
        <a:cs typeface="Kantumruy Pro"/>
        <a:sym typeface="Kantumruy Pro"/>
      </a:defRPr>
    </a:lvl4pPr>
    <a:lvl5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chemeClr val="accent6"/>
        </a:solidFill>
        <a:effectLst/>
        <a:uFillTx/>
        <a:latin typeface="Kantumruy Pro"/>
        <a:ea typeface="Kantumruy Pro"/>
        <a:cs typeface="Kantumruy Pro"/>
        <a:sym typeface="Kantumruy Pro"/>
      </a:defRPr>
    </a:lvl5pPr>
    <a:lvl6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chemeClr val="accent6"/>
        </a:solidFill>
        <a:effectLst/>
        <a:uFillTx/>
        <a:latin typeface="Kantumruy Pro"/>
        <a:ea typeface="Kantumruy Pro"/>
        <a:cs typeface="Kantumruy Pro"/>
        <a:sym typeface="Kantumruy Pro"/>
      </a:defRPr>
    </a:lvl6pPr>
    <a:lvl7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chemeClr val="accent6"/>
        </a:solidFill>
        <a:effectLst/>
        <a:uFillTx/>
        <a:latin typeface="Kantumruy Pro"/>
        <a:ea typeface="Kantumruy Pro"/>
        <a:cs typeface="Kantumruy Pro"/>
        <a:sym typeface="Kantumruy Pro"/>
      </a:defRPr>
    </a:lvl7pPr>
    <a:lvl8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chemeClr val="accent6"/>
        </a:solidFill>
        <a:effectLst/>
        <a:uFillTx/>
        <a:latin typeface="Kantumruy Pro"/>
        <a:ea typeface="Kantumruy Pro"/>
        <a:cs typeface="Kantumruy Pro"/>
        <a:sym typeface="Kantumruy Pro"/>
      </a:defRPr>
    </a:lvl8pPr>
    <a:lvl9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chemeClr val="accent6"/>
        </a:solidFill>
        <a:effectLst/>
        <a:uFillTx/>
        <a:latin typeface="Kantumruy Pro"/>
        <a:ea typeface="Kantumruy Pro"/>
        <a:cs typeface="Kantumruy Pro"/>
        <a:sym typeface="Kantumruy Pro"/>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
          <a:latin typeface="Kantumruy Pro"/>
          <a:ea typeface="Kantumruy Pro"/>
          <a:cs typeface="Kantumruy Pro"/>
        </a:font>
        <a:schemeClr val="accent6"/>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F5E5"/>
          </a:solidFill>
        </a:fill>
      </a:tcStyle>
    </a:wholeTbl>
    <a:band2H>
      <a:tcTxStyle b="def" i="def"/>
      <a:tcStyle>
        <a:tcBdr/>
        <a:fill>
          <a:solidFill>
            <a:srgbClr val="E6FAF2"/>
          </a:solidFill>
        </a:fill>
      </a:tcStyle>
    </a:band2H>
    <a:firstCol>
      <a:tcTxStyle b="on" i="off">
        <a:font>
          <a:latin typeface="Kantumruy Pro"/>
          <a:ea typeface="Kantumruy Pro"/>
          <a:cs typeface="Kantumruy Pro"/>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
          <a:latin typeface="Kantumruy Pro"/>
          <a:ea typeface="Kantumruy Pro"/>
          <a:cs typeface="Kantumruy Pro"/>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
          <a:latin typeface="Kantumruy Pro"/>
          <a:ea typeface="Kantumruy Pro"/>
          <a:cs typeface="Kantumruy Pro"/>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
          <a:latin typeface="Kantumruy Pro"/>
          <a:ea typeface="Kantumruy Pro"/>
          <a:cs typeface="Kantumruy Pro"/>
        </a:font>
        <a:schemeClr val="accent6"/>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FDDFF"/>
          </a:solidFill>
        </a:fill>
      </a:tcStyle>
    </a:wholeTbl>
    <a:band2H>
      <a:tcTxStyle b="def" i="def"/>
      <a:tcStyle>
        <a:tcBdr/>
        <a:fill>
          <a:solidFill>
            <a:srgbClr val="FFEFFF"/>
          </a:solidFill>
        </a:fill>
      </a:tcStyle>
    </a:band2H>
    <a:firstCol>
      <a:tcTxStyle b="on" i="off">
        <a:font>
          <a:latin typeface="Kantumruy Pro"/>
          <a:ea typeface="Kantumruy Pro"/>
          <a:cs typeface="Kantumruy Pro"/>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
          <a:latin typeface="Kantumruy Pro"/>
          <a:ea typeface="Kantumruy Pro"/>
          <a:cs typeface="Kantumruy Pro"/>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
          <a:latin typeface="Kantumruy Pro"/>
          <a:ea typeface="Kantumruy Pro"/>
          <a:cs typeface="Kantumruy Pro"/>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
          <a:latin typeface="Kantumruy Pro"/>
          <a:ea typeface="Kantumruy Pro"/>
          <a:cs typeface="Kantumruy Pro"/>
        </a:font>
        <a:schemeClr val="accent6"/>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BCBCC"/>
          </a:solidFill>
        </a:fill>
      </a:tcStyle>
    </a:wholeTbl>
    <a:band2H>
      <a:tcTxStyle b="def" i="def"/>
      <a:tcStyle>
        <a:tcBdr/>
        <a:fill>
          <a:solidFill>
            <a:srgbClr val="E7E7E7"/>
          </a:solidFill>
        </a:fill>
      </a:tcStyle>
    </a:band2H>
    <a:firstCol>
      <a:tcTxStyle b="on" i="off">
        <a:font>
          <a:latin typeface="Kantumruy Pro"/>
          <a:ea typeface="Kantumruy Pro"/>
          <a:cs typeface="Kantumruy Pro"/>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
          <a:latin typeface="Kantumruy Pro"/>
          <a:ea typeface="Kantumruy Pro"/>
          <a:cs typeface="Kantumruy Pro"/>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
          <a:latin typeface="Kantumruy Pro"/>
          <a:ea typeface="Kantumruy Pro"/>
          <a:cs typeface="Kantumruy Pro"/>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
          <a:latin typeface="Kantumruy Pro"/>
          <a:ea typeface="Kantumruy Pro"/>
          <a:cs typeface="Kantumruy Pro"/>
        </a:font>
        <a:schemeClr val="accent6"/>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7E7E7"/>
          </a:solidFill>
        </a:fill>
      </a:tcStyle>
    </a:wholeTbl>
    <a:band2H>
      <a:tcTxStyle b="def" i="def"/>
      <a:tcStyle>
        <a:tcBdr/>
        <a:fill>
          <a:solidFill>
            <a:srgbClr val="FFFFFF"/>
          </a:solidFill>
        </a:fill>
      </a:tcStyle>
    </a:band2H>
    <a:firstCol>
      <a:tcTxStyle b="on" i="off">
        <a:font>
          <a:latin typeface="Kantumruy Pro"/>
          <a:ea typeface="Kantumruy Pro"/>
          <a:cs typeface="Kantumruy Pro"/>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
          <a:latin typeface="Kantumruy Pro"/>
          <a:ea typeface="Kantumruy Pro"/>
          <a:cs typeface="Kantumruy Pro"/>
        </a:font>
        <a:schemeClr val="accent6"/>
      </a:tcTxStyle>
      <a:tcStyle>
        <a:tcBdr>
          <a:left>
            <a:ln w="12700" cap="flat">
              <a:noFill/>
              <a:miter lim="400000"/>
            </a:ln>
          </a:left>
          <a:right>
            <a:ln w="12700" cap="flat">
              <a:noFill/>
              <a:miter lim="400000"/>
            </a:ln>
          </a:right>
          <a:top>
            <a:ln w="50800" cap="flat">
              <a:solidFill>
                <a:schemeClr val="accent6"/>
              </a:solidFill>
              <a:prstDash val="solid"/>
              <a:round/>
            </a:ln>
          </a:top>
          <a:bottom>
            <a:ln w="25400" cap="flat">
              <a:solidFill>
                <a:schemeClr val="accent6"/>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
          <a:latin typeface="Kantumruy Pro"/>
          <a:ea typeface="Kantumruy Pro"/>
          <a:cs typeface="Kantumruy Pro"/>
        </a:font>
        <a:srgbClr val="FFFFFF"/>
      </a:tcTxStyle>
      <a:tcStyle>
        <a:tcBdr>
          <a:left>
            <a:ln w="12700" cap="flat">
              <a:noFill/>
              <a:miter lim="400000"/>
            </a:ln>
          </a:left>
          <a:right>
            <a:ln w="12700" cap="flat">
              <a:noFill/>
              <a:miter lim="400000"/>
            </a:ln>
          </a:right>
          <a:top>
            <a:ln w="25400" cap="flat">
              <a:solidFill>
                <a:schemeClr val="accent6"/>
              </a:solidFill>
              <a:prstDash val="solid"/>
              <a:round/>
            </a:ln>
          </a:top>
          <a:bottom>
            <a:ln w="25400" cap="flat">
              <a:solidFill>
                <a:schemeClr val="accent6"/>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
          <a:latin typeface="Kantumruy Pro"/>
          <a:ea typeface="Kantumruy Pro"/>
          <a:cs typeface="Kantumruy Pro"/>
        </a:font>
        <a:schemeClr val="accent6"/>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BCBCC"/>
          </a:solidFill>
        </a:fill>
      </a:tcStyle>
    </a:wholeTbl>
    <a:band2H>
      <a:tcTxStyle b="def" i="def"/>
      <a:tcStyle>
        <a:tcBdr/>
        <a:fill>
          <a:solidFill>
            <a:srgbClr val="E7E7E7"/>
          </a:solidFill>
        </a:fill>
      </a:tcStyle>
    </a:band2H>
    <a:firstCol>
      <a:tcTxStyle b="on" i="off">
        <a:font>
          <a:latin typeface="Kantumruy Pro"/>
          <a:ea typeface="Kantumruy Pro"/>
          <a:cs typeface="Kantumruy Pro"/>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
          <a:latin typeface="Kantumruy Pro"/>
          <a:ea typeface="Kantumruy Pro"/>
          <a:cs typeface="Kantumruy Pro"/>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
          <a:latin typeface="Kantumruy Pro"/>
          <a:ea typeface="Kantumruy Pro"/>
          <a:cs typeface="Kantumruy Pro"/>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2708684C-4D16-4618-839F-0558EEFCDFE6}" styleName="">
    <a:tblBg/>
    <a:wholeTbl>
      <a:tcTxStyle b="off" i="off">
        <a:font>
          <a:latin typeface="Kantumruy Pro"/>
          <a:ea typeface="Kantumruy Pro"/>
          <a:cs typeface="Kantumruy Pro"/>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FFFFF">
              <a:alpha val="20000"/>
            </a:srgbClr>
          </a:solidFill>
        </a:fill>
      </a:tcStyle>
    </a:wholeTbl>
    <a:band2H>
      <a:tcTxStyle b="def" i="def"/>
      <a:tcStyle>
        <a:tcBdr/>
        <a:fill>
          <a:solidFill>
            <a:srgbClr val="FFFFFF"/>
          </a:solidFill>
        </a:fill>
      </a:tcStyle>
    </a:band2H>
    <a:firstCol>
      <a:tcTxStyle b="on" i="off">
        <a:font>
          <a:latin typeface="Kantumruy Pro"/>
          <a:ea typeface="Kantumruy Pro"/>
          <a:cs typeface="Kantumruy Pro"/>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FFFFF">
              <a:alpha val="20000"/>
            </a:srgbClr>
          </a:solidFill>
        </a:fill>
      </a:tcStyle>
    </a:firstCol>
    <a:lastRow>
      <a:tcTxStyle b="on" i="off">
        <a:font>
          <a:latin typeface="Kantumruy Pro"/>
          <a:ea typeface="Kantumruy Pro"/>
          <a:cs typeface="Kantumruy Pro"/>
        </a:font>
        <a:srgbClr val="FFFFFF"/>
      </a:tcTxStyle>
      <a:tcStyle>
        <a:tcBdr>
          <a:left>
            <a:ln w="12700" cap="flat">
              <a:solidFill>
                <a:srgbClr val="FFFFFF"/>
              </a:solidFill>
              <a:prstDash val="solid"/>
              <a:round/>
            </a:ln>
          </a:left>
          <a:right>
            <a:ln w="12700" cap="flat">
              <a:solidFill>
                <a:srgbClr val="FFFFFF"/>
              </a:solidFill>
              <a:prstDash val="solid"/>
              <a:round/>
            </a:ln>
          </a:right>
          <a:top>
            <a:ln w="508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noFill/>
        </a:fill>
      </a:tcStyle>
    </a:lastRow>
    <a:firstRow>
      <a:tcTxStyle b="on" i="off">
        <a:font>
          <a:latin typeface="Kantumruy Pro"/>
          <a:ea typeface="Kantumruy Pro"/>
          <a:cs typeface="Kantumruy Pro"/>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254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30" Type="http://schemas.openxmlformats.org/officeDocument/2006/relationships/slide" Target="slides/slide23.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82" name="Shape 82"/>
          <p:cNvSpPr/>
          <p:nvPr>
            <p:ph type="sldImg"/>
          </p:nvPr>
        </p:nvSpPr>
        <p:spPr>
          <a:xfrm>
            <a:off x="1143000" y="685800"/>
            <a:ext cx="4572000" cy="3429000"/>
          </a:xfrm>
          <a:prstGeom prst="rect">
            <a:avLst/>
          </a:prstGeom>
        </p:spPr>
        <p:txBody>
          <a:bodyPr/>
          <a:lstStyle/>
          <a:p>
            <a:pPr/>
          </a:p>
        </p:txBody>
      </p:sp>
      <p:sp>
        <p:nvSpPr>
          <p:cNvPr id="83" name="Shape 83"/>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latinLnBrk="0">
      <a:defRPr sz="1200">
        <a:latin typeface="+mn-lt"/>
        <a:ea typeface="+mn-ea"/>
        <a:cs typeface="+mn-cs"/>
        <a:sym typeface="Helvetica Neue"/>
      </a:defRPr>
    </a:lvl1pPr>
    <a:lvl2pPr indent="228600" latinLnBrk="0">
      <a:defRPr sz="1200">
        <a:latin typeface="+mn-lt"/>
        <a:ea typeface="+mn-ea"/>
        <a:cs typeface="+mn-cs"/>
        <a:sym typeface="Helvetica Neue"/>
      </a:defRPr>
    </a:lvl2pPr>
    <a:lvl3pPr indent="457200" latinLnBrk="0">
      <a:defRPr sz="1200">
        <a:latin typeface="+mn-lt"/>
        <a:ea typeface="+mn-ea"/>
        <a:cs typeface="+mn-cs"/>
        <a:sym typeface="Helvetica Neue"/>
      </a:defRPr>
    </a:lvl3pPr>
    <a:lvl4pPr indent="685800" latinLnBrk="0">
      <a:defRPr sz="1200">
        <a:latin typeface="+mn-lt"/>
        <a:ea typeface="+mn-ea"/>
        <a:cs typeface="+mn-cs"/>
        <a:sym typeface="Helvetica Neue"/>
      </a:defRPr>
    </a:lvl4pPr>
    <a:lvl5pPr indent="914400" latinLnBrk="0">
      <a:defRPr sz="1200">
        <a:latin typeface="+mn-lt"/>
        <a:ea typeface="+mn-ea"/>
        <a:cs typeface="+mn-cs"/>
        <a:sym typeface="Helvetica Neue"/>
      </a:defRPr>
    </a:lvl5pPr>
    <a:lvl6pPr indent="1143000" latinLnBrk="0">
      <a:defRPr sz="1200">
        <a:latin typeface="+mn-lt"/>
        <a:ea typeface="+mn-ea"/>
        <a:cs typeface="+mn-cs"/>
        <a:sym typeface="Helvetica Neue"/>
      </a:defRPr>
    </a:lvl6pPr>
    <a:lvl7pPr indent="1371600" latinLnBrk="0">
      <a:defRPr sz="1200">
        <a:latin typeface="+mn-lt"/>
        <a:ea typeface="+mn-ea"/>
        <a:cs typeface="+mn-cs"/>
        <a:sym typeface="Helvetica Neue"/>
      </a:defRPr>
    </a:lvl7pPr>
    <a:lvl8pPr indent="1600200" latinLnBrk="0">
      <a:defRPr sz="1200">
        <a:latin typeface="+mn-lt"/>
        <a:ea typeface="+mn-ea"/>
        <a:cs typeface="+mn-cs"/>
        <a:sym typeface="Helvetica Neue"/>
      </a:defRPr>
    </a:lvl8pPr>
    <a:lvl9pPr indent="1828800" latinLnBrk="0">
      <a:defRPr sz="1200">
        <a:latin typeface="+mn-lt"/>
        <a:ea typeface="+mn-ea"/>
        <a:cs typeface="+mn-cs"/>
        <a:sym typeface="Helvetica Neue"/>
      </a:defRPr>
    </a:lvl9pPr>
  </p:notesStyle>
</p:notesMaster>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png"/><Relationship Id="rId4" Type="http://schemas.openxmlformats.org/officeDocument/2006/relationships/image" Target="../media/image4.png"/><Relationship Id="rId5" Type="http://schemas.openxmlformats.org/officeDocument/2006/relationships/image" Target="../media/image5.png"/><Relationship Id="rId6" Type="http://schemas.openxmlformats.org/officeDocument/2006/relationships/image" Target="../media/image6.png"/><Relationship Id="rId7" Type="http://schemas.openxmlformats.org/officeDocument/2006/relationships/image" Target="../media/image7.png"/><Relationship Id="rId8" Type="http://schemas.openxmlformats.org/officeDocument/2006/relationships/image" Target="../media/image3.png"/></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png"/><Relationship Id="rId4" Type="http://schemas.openxmlformats.org/officeDocument/2006/relationships/image" Target="../media/image3.png"/></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png"/><Relationship Id="rId4" Type="http://schemas.openxmlformats.org/officeDocument/2006/relationships/image" Target="../media/image3.png"/></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png"/><Relationship Id="rId4" Type="http://schemas.openxmlformats.org/officeDocument/2006/relationships/image" Target="../media/image8.png"/></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itelfolie">
    <p:spTree>
      <p:nvGrpSpPr>
        <p:cNvPr id="1" name=""/>
        <p:cNvGrpSpPr/>
        <p:nvPr/>
      </p:nvGrpSpPr>
      <p:grpSpPr>
        <a:xfrm>
          <a:off x="0" y="0"/>
          <a:ext cx="0" cy="0"/>
          <a:chOff x="0" y="0"/>
          <a:chExt cx="0" cy="0"/>
        </a:xfrm>
      </p:grpSpPr>
      <p:pic>
        <p:nvPicPr>
          <p:cNvPr id="14" name="Grafik 13" descr="Grafik 13"/>
          <p:cNvPicPr>
            <a:picLocks noChangeAspect="1"/>
          </p:cNvPicPr>
          <p:nvPr/>
        </p:nvPicPr>
        <p:blipFill>
          <a:blip r:embed="rId2">
            <a:extLst/>
          </a:blip>
          <a:stretch>
            <a:fillRect/>
          </a:stretch>
        </p:blipFill>
        <p:spPr>
          <a:xfrm>
            <a:off x="10800" y="0"/>
            <a:ext cx="12170161" cy="1438201"/>
          </a:xfrm>
          <a:prstGeom prst="rect">
            <a:avLst/>
          </a:prstGeom>
          <a:ln w="12700">
            <a:miter lim="400000"/>
          </a:ln>
        </p:spPr>
      </p:pic>
      <p:pic>
        <p:nvPicPr>
          <p:cNvPr id="15" name="Grafik 9" descr="Grafik 9"/>
          <p:cNvPicPr>
            <a:picLocks noChangeAspect="1"/>
          </p:cNvPicPr>
          <p:nvPr/>
        </p:nvPicPr>
        <p:blipFill>
          <a:blip r:embed="rId3">
            <a:extLst/>
          </a:blip>
          <a:stretch>
            <a:fillRect/>
          </a:stretch>
        </p:blipFill>
        <p:spPr>
          <a:xfrm>
            <a:off x="9046799" y="572399"/>
            <a:ext cx="2487961" cy="603721"/>
          </a:xfrm>
          <a:prstGeom prst="rect">
            <a:avLst/>
          </a:prstGeom>
          <a:ln w="12700">
            <a:miter lim="400000"/>
          </a:ln>
        </p:spPr>
      </p:pic>
      <p:pic>
        <p:nvPicPr>
          <p:cNvPr id="16" name="Grafik 19" descr="Grafik 19"/>
          <p:cNvPicPr>
            <a:picLocks noChangeAspect="1"/>
          </p:cNvPicPr>
          <p:nvPr/>
        </p:nvPicPr>
        <p:blipFill>
          <a:blip r:embed="rId4">
            <a:extLst/>
          </a:blip>
          <a:stretch>
            <a:fillRect/>
          </a:stretch>
        </p:blipFill>
        <p:spPr>
          <a:xfrm>
            <a:off x="0" y="0"/>
            <a:ext cx="12188521" cy="5367240"/>
          </a:xfrm>
          <a:prstGeom prst="rect">
            <a:avLst/>
          </a:prstGeom>
          <a:ln w="12700">
            <a:miter lim="400000"/>
          </a:ln>
        </p:spPr>
      </p:pic>
      <p:sp>
        <p:nvSpPr>
          <p:cNvPr id="17" name="Titeltext"/>
          <p:cNvSpPr txBox="1"/>
          <p:nvPr>
            <p:ph type="title"/>
          </p:nvPr>
        </p:nvSpPr>
        <p:spPr>
          <a:xfrm>
            <a:off x="1328759" y="2187000"/>
            <a:ext cx="10303562" cy="2686320"/>
          </a:xfrm>
          <a:prstGeom prst="rect">
            <a:avLst/>
          </a:prstGeom>
        </p:spPr>
        <p:txBody>
          <a:bodyPr lIns="0" tIns="0" rIns="0" bIns="0" anchor="t">
            <a:normAutofit fontScale="100000" lnSpcReduction="0"/>
          </a:bodyPr>
          <a:lstStyle>
            <a:lvl1pPr>
              <a:lnSpc>
                <a:spcPts val="4700"/>
              </a:lnSpc>
              <a:defRPr sz="4000">
                <a:latin typeface="Kantumruy Pro"/>
                <a:ea typeface="Kantumruy Pro"/>
                <a:cs typeface="Kantumruy Pro"/>
                <a:sym typeface="Kantumruy Pro"/>
              </a:defRPr>
            </a:lvl1pPr>
          </a:lstStyle>
          <a:p>
            <a:pPr/>
            <a:r>
              <a:t>Titeltext</a:t>
            </a:r>
          </a:p>
        </p:txBody>
      </p:sp>
      <p:pic>
        <p:nvPicPr>
          <p:cNvPr id="18" name="Grafik 10" descr="Grafik 10"/>
          <p:cNvPicPr>
            <a:picLocks noChangeAspect="1"/>
          </p:cNvPicPr>
          <p:nvPr/>
        </p:nvPicPr>
        <p:blipFill>
          <a:blip r:embed="rId5">
            <a:extLst/>
          </a:blip>
          <a:stretch>
            <a:fillRect/>
          </a:stretch>
        </p:blipFill>
        <p:spPr>
          <a:xfrm>
            <a:off x="560159" y="5848920"/>
            <a:ext cx="2661481" cy="527401"/>
          </a:xfrm>
          <a:prstGeom prst="rect">
            <a:avLst/>
          </a:prstGeom>
          <a:ln w="12700">
            <a:miter lim="400000"/>
          </a:ln>
        </p:spPr>
      </p:pic>
      <p:pic>
        <p:nvPicPr>
          <p:cNvPr id="19" name="Grafik 16" descr="Grafik 16"/>
          <p:cNvPicPr>
            <a:picLocks noChangeAspect="1"/>
          </p:cNvPicPr>
          <p:nvPr/>
        </p:nvPicPr>
        <p:blipFill>
          <a:blip r:embed="rId6">
            <a:extLst/>
          </a:blip>
          <a:stretch>
            <a:fillRect/>
          </a:stretch>
        </p:blipFill>
        <p:spPr>
          <a:xfrm>
            <a:off x="7525439" y="5949360"/>
            <a:ext cx="1662481" cy="373321"/>
          </a:xfrm>
          <a:prstGeom prst="rect">
            <a:avLst/>
          </a:prstGeom>
          <a:ln w="12700">
            <a:miter lim="400000"/>
          </a:ln>
        </p:spPr>
      </p:pic>
      <p:pic>
        <p:nvPicPr>
          <p:cNvPr id="20" name="Grafik 3" descr="Grafik 3"/>
          <p:cNvPicPr>
            <a:picLocks noChangeAspect="1"/>
          </p:cNvPicPr>
          <p:nvPr/>
        </p:nvPicPr>
        <p:blipFill>
          <a:blip r:embed="rId3">
            <a:extLst/>
          </a:blip>
          <a:stretch>
            <a:fillRect/>
          </a:stretch>
        </p:blipFill>
        <p:spPr>
          <a:xfrm>
            <a:off x="9046799" y="572399"/>
            <a:ext cx="2487961" cy="603721"/>
          </a:xfrm>
          <a:prstGeom prst="rect">
            <a:avLst/>
          </a:prstGeom>
          <a:ln w="12700">
            <a:miter lim="400000"/>
          </a:ln>
        </p:spPr>
      </p:pic>
      <p:pic>
        <p:nvPicPr>
          <p:cNvPr id="21" name="Grafik 4" descr="Grafik 4"/>
          <p:cNvPicPr>
            <a:picLocks noChangeAspect="1"/>
          </p:cNvPicPr>
          <p:nvPr/>
        </p:nvPicPr>
        <p:blipFill>
          <a:blip r:embed="rId7">
            <a:extLst/>
          </a:blip>
          <a:stretch>
            <a:fillRect/>
          </a:stretch>
        </p:blipFill>
        <p:spPr>
          <a:xfrm>
            <a:off x="9928800" y="5608799"/>
            <a:ext cx="2267641" cy="1197361"/>
          </a:xfrm>
          <a:prstGeom prst="rect">
            <a:avLst/>
          </a:prstGeom>
          <a:ln w="12700">
            <a:miter lim="400000"/>
          </a:ln>
        </p:spPr>
      </p:pic>
      <p:pic>
        <p:nvPicPr>
          <p:cNvPr id="22" name="Picture 2" descr="Picture 2"/>
          <p:cNvPicPr>
            <a:picLocks noChangeAspect="1"/>
          </p:cNvPicPr>
          <p:nvPr/>
        </p:nvPicPr>
        <p:blipFill>
          <a:blip r:embed="rId8">
            <a:extLst/>
          </a:blip>
          <a:stretch>
            <a:fillRect/>
          </a:stretch>
        </p:blipFill>
        <p:spPr>
          <a:xfrm>
            <a:off x="3826440" y="5773320"/>
            <a:ext cx="2267641" cy="725401"/>
          </a:xfrm>
          <a:prstGeom prst="rect">
            <a:avLst/>
          </a:prstGeom>
          <a:ln w="12700">
            <a:miter lim="400000"/>
          </a:ln>
        </p:spPr>
      </p:pic>
      <p:sp>
        <p:nvSpPr>
          <p:cNvPr id="23" name="Textebene 1…"/>
          <p:cNvSpPr txBox="1"/>
          <p:nvPr>
            <p:ph type="body" idx="1"/>
          </p:nvPr>
        </p:nvSpPr>
        <p:spPr>
          <a:xfrm>
            <a:off x="609479" y="1604519"/>
            <a:ext cx="10972442" cy="3977282"/>
          </a:xfrm>
          <a:prstGeom prst="rect">
            <a:avLst/>
          </a:prstGeom>
        </p:spPr>
        <p:txBody>
          <a:bodyPr lIns="0" tIns="0" rIns="0" bIns="0">
            <a:normAutofit fontScale="100000" lnSpcReduction="0"/>
          </a:bodyPr>
          <a:lstStyle>
            <a:lvl1pPr marL="431999" indent="-323999">
              <a:lnSpc>
                <a:spcPts val="1800"/>
              </a:lnSpc>
              <a:spcBef>
                <a:spcPts val="1400"/>
              </a:spcBef>
              <a:buClr>
                <a:srgbClr val="000000"/>
              </a:buClr>
              <a:buSzPct val="45000"/>
              <a:buChar char="●"/>
              <a:defRPr sz="1500">
                <a:latin typeface="Kantumruy Pro"/>
                <a:ea typeface="Kantumruy Pro"/>
                <a:cs typeface="Kantumruy Pro"/>
                <a:sym typeface="Kantumruy Pro"/>
              </a:defRPr>
            </a:lvl1pPr>
            <a:lvl2pPr marL="863999" indent="-323999">
              <a:lnSpc>
                <a:spcPts val="1800"/>
              </a:lnSpc>
              <a:spcBef>
                <a:spcPts val="1400"/>
              </a:spcBef>
              <a:buClr>
                <a:srgbClr val="000000"/>
              </a:buClr>
              <a:buSzPct val="75000"/>
              <a:buFont typeface="Wingdings"/>
              <a:buChar char=""/>
              <a:defRPr sz="1500">
                <a:latin typeface="Kantumruy Pro"/>
                <a:ea typeface="Kantumruy Pro"/>
                <a:cs typeface="Kantumruy Pro"/>
                <a:sym typeface="Kantumruy Pro"/>
              </a:defRPr>
            </a:lvl2pPr>
            <a:lvl3pPr marL="1295999" indent="-288000">
              <a:lnSpc>
                <a:spcPts val="1800"/>
              </a:lnSpc>
              <a:spcBef>
                <a:spcPts val="1400"/>
              </a:spcBef>
              <a:buClr>
                <a:srgbClr val="000000"/>
              </a:buClr>
              <a:buSzPct val="45000"/>
              <a:buFont typeface="Wingdings"/>
              <a:buChar char=""/>
              <a:defRPr sz="1500">
                <a:latin typeface="Kantumruy Pro"/>
                <a:ea typeface="Kantumruy Pro"/>
                <a:cs typeface="Kantumruy Pro"/>
                <a:sym typeface="Kantumruy Pro"/>
              </a:defRPr>
            </a:lvl3pPr>
            <a:lvl4pPr marL="1727999" indent="-215999">
              <a:lnSpc>
                <a:spcPts val="1800"/>
              </a:lnSpc>
              <a:spcBef>
                <a:spcPts val="1400"/>
              </a:spcBef>
              <a:buClr>
                <a:srgbClr val="000000"/>
              </a:buClr>
              <a:buSzPct val="75000"/>
              <a:buFont typeface="Wingdings"/>
              <a:buChar char=""/>
              <a:defRPr sz="1500">
                <a:latin typeface="Kantumruy Pro"/>
                <a:ea typeface="Kantumruy Pro"/>
                <a:cs typeface="Kantumruy Pro"/>
                <a:sym typeface="Kantumruy Pro"/>
              </a:defRPr>
            </a:lvl4pPr>
            <a:lvl5pPr marL="2105999" indent="-161999">
              <a:lnSpc>
                <a:spcPts val="1800"/>
              </a:lnSpc>
              <a:spcBef>
                <a:spcPts val="1400"/>
              </a:spcBef>
              <a:buClr>
                <a:srgbClr val="000000"/>
              </a:buClr>
              <a:buSzPct val="45000"/>
              <a:buFont typeface="Wingdings"/>
              <a:buChar char=""/>
              <a:defRPr sz="1500">
                <a:latin typeface="Kantumruy Pro"/>
                <a:ea typeface="Kantumruy Pro"/>
                <a:cs typeface="Kantumruy Pro"/>
                <a:sym typeface="Kantumruy Pro"/>
              </a:defRPr>
            </a:lvl5pPr>
          </a:lstStyle>
          <a:p>
            <a:pPr/>
            <a:r>
              <a:t>Textebene 1</a:t>
            </a:r>
          </a:p>
          <a:p>
            <a:pPr lvl="1"/>
            <a:r>
              <a:t>Textebene 2</a:t>
            </a:r>
          </a:p>
          <a:p>
            <a:pPr lvl="2"/>
            <a:r>
              <a:t>Textebene 3</a:t>
            </a:r>
          </a:p>
          <a:p>
            <a:pPr lvl="3"/>
            <a:r>
              <a:t>Textebene 4</a:t>
            </a:r>
          </a:p>
          <a:p>
            <a:pPr lvl="4"/>
            <a:r>
              <a:t>Textebene 5</a:t>
            </a:r>
          </a:p>
        </p:txBody>
      </p:sp>
      <p:sp>
        <p:nvSpPr>
          <p:cNvPr id="24" name="Foliennummer"/>
          <p:cNvSpPr txBox="1"/>
          <p:nvPr>
            <p:ph type="sldNum" sz="quarter" idx="2"/>
          </p:nvPr>
        </p:nvSpPr>
        <p:spPr>
          <a:xfrm>
            <a:off x="5892800" y="6172200"/>
            <a:ext cx="2844800" cy="368301"/>
          </a:xfrm>
          <a:prstGeom prst="rect">
            <a:avLst/>
          </a:prstGeom>
        </p:spPr>
        <p:txBody>
          <a:bodyPr lIns="45719" tIns="45719" rIns="45719" bIns="45719" anchor="ctr"/>
          <a:lstStyle>
            <a:lvl1pPr>
              <a:defRPr>
                <a:latin typeface="+mj-lt"/>
                <a:ea typeface="+mj-ea"/>
                <a:cs typeface="+mj-cs"/>
                <a:sym typeface="Helvetica"/>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Inhalt">
    <p:spTree>
      <p:nvGrpSpPr>
        <p:cNvPr id="1" name=""/>
        <p:cNvGrpSpPr/>
        <p:nvPr/>
      </p:nvGrpSpPr>
      <p:grpSpPr>
        <a:xfrm>
          <a:off x="0" y="0"/>
          <a:ext cx="0" cy="0"/>
          <a:chOff x="0" y="0"/>
          <a:chExt cx="0" cy="0"/>
        </a:xfrm>
      </p:grpSpPr>
      <p:pic>
        <p:nvPicPr>
          <p:cNvPr id="31" name="Grafik 13" descr="Grafik 13"/>
          <p:cNvPicPr>
            <a:picLocks noChangeAspect="1"/>
          </p:cNvPicPr>
          <p:nvPr/>
        </p:nvPicPr>
        <p:blipFill>
          <a:blip r:embed="rId2">
            <a:extLst/>
          </a:blip>
          <a:stretch>
            <a:fillRect/>
          </a:stretch>
        </p:blipFill>
        <p:spPr>
          <a:xfrm>
            <a:off x="10800" y="0"/>
            <a:ext cx="12170161" cy="1438201"/>
          </a:xfrm>
          <a:prstGeom prst="rect">
            <a:avLst/>
          </a:prstGeom>
          <a:ln w="12700">
            <a:miter lim="400000"/>
          </a:ln>
        </p:spPr>
      </p:pic>
      <p:pic>
        <p:nvPicPr>
          <p:cNvPr id="32" name="Grafik 9" descr="Grafik 9"/>
          <p:cNvPicPr>
            <a:picLocks noChangeAspect="1"/>
          </p:cNvPicPr>
          <p:nvPr/>
        </p:nvPicPr>
        <p:blipFill>
          <a:blip r:embed="rId3">
            <a:extLst/>
          </a:blip>
          <a:stretch>
            <a:fillRect/>
          </a:stretch>
        </p:blipFill>
        <p:spPr>
          <a:xfrm>
            <a:off x="9046799" y="572399"/>
            <a:ext cx="2487961" cy="603721"/>
          </a:xfrm>
          <a:prstGeom prst="rect">
            <a:avLst/>
          </a:prstGeom>
          <a:ln w="12700">
            <a:miter lim="400000"/>
          </a:ln>
        </p:spPr>
      </p:pic>
      <p:sp>
        <p:nvSpPr>
          <p:cNvPr id="33" name="Textebene 1…"/>
          <p:cNvSpPr txBox="1"/>
          <p:nvPr>
            <p:ph type="body" idx="1"/>
          </p:nvPr>
        </p:nvSpPr>
        <p:spPr>
          <a:xfrm>
            <a:off x="1329120" y="1945079"/>
            <a:ext cx="9533881" cy="4244042"/>
          </a:xfrm>
          <a:prstGeom prst="rect">
            <a:avLst/>
          </a:prstGeom>
        </p:spPr>
        <p:txBody>
          <a:bodyPr lIns="0" tIns="0" rIns="0" bIns="0">
            <a:normAutofit fontScale="100000" lnSpcReduction="0"/>
          </a:bodyPr>
          <a:lstStyle/>
          <a:p>
            <a:pPr/>
            <a:r>
              <a:t>Textebene 1</a:t>
            </a:r>
          </a:p>
          <a:p>
            <a:pPr lvl="1"/>
            <a:r>
              <a:t>Textebene 2</a:t>
            </a:r>
          </a:p>
          <a:p>
            <a:pPr lvl="2"/>
            <a:r>
              <a:t>Textebene 3</a:t>
            </a:r>
          </a:p>
          <a:p>
            <a:pPr lvl="3"/>
            <a:r>
              <a:t>Textebene 4</a:t>
            </a:r>
          </a:p>
          <a:p>
            <a:pPr lvl="4"/>
            <a:r>
              <a:t>Textebene 5</a:t>
            </a:r>
          </a:p>
        </p:txBody>
      </p:sp>
      <p:pic>
        <p:nvPicPr>
          <p:cNvPr id="34" name="Picture 2" descr="Picture 2"/>
          <p:cNvPicPr>
            <a:picLocks noChangeAspect="1"/>
          </p:cNvPicPr>
          <p:nvPr/>
        </p:nvPicPr>
        <p:blipFill>
          <a:blip r:embed="rId4">
            <a:extLst/>
          </a:blip>
          <a:stretch>
            <a:fillRect/>
          </a:stretch>
        </p:blipFill>
        <p:spPr>
          <a:xfrm>
            <a:off x="158399" y="6357599"/>
            <a:ext cx="1039321" cy="332281"/>
          </a:xfrm>
          <a:prstGeom prst="rect">
            <a:avLst/>
          </a:prstGeom>
          <a:ln w="12700">
            <a:miter lim="400000"/>
          </a:ln>
        </p:spPr>
      </p:pic>
      <p:sp>
        <p:nvSpPr>
          <p:cNvPr id="35" name="Titeltext"/>
          <p:cNvSpPr txBox="1"/>
          <p:nvPr>
            <p:ph type="title"/>
          </p:nvPr>
        </p:nvSpPr>
        <p:spPr>
          <a:xfrm>
            <a:off x="609479" y="273599"/>
            <a:ext cx="10972442" cy="1144801"/>
          </a:xfrm>
          <a:prstGeom prst="rect">
            <a:avLst/>
          </a:prstGeom>
        </p:spPr>
        <p:txBody>
          <a:bodyPr lIns="0" tIns="0" rIns="0" bIns="0">
            <a:normAutofit fontScale="100000" lnSpcReduction="0"/>
          </a:bodyPr>
          <a:lstStyle>
            <a:lvl1pPr>
              <a:defRPr>
                <a:solidFill>
                  <a:srgbClr val="FFFFFF"/>
                </a:solidFill>
                <a:latin typeface="Kantumruy Pro"/>
                <a:ea typeface="Kantumruy Pro"/>
                <a:cs typeface="Kantumruy Pro"/>
                <a:sym typeface="Kantumruy Pro"/>
              </a:defRPr>
            </a:lvl1pPr>
          </a:lstStyle>
          <a:p>
            <a:pPr/>
            <a:r>
              <a:t>Titeltext</a:t>
            </a:r>
          </a:p>
        </p:txBody>
      </p:sp>
      <p:sp>
        <p:nvSpPr>
          <p:cNvPr id="36" name="Folien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Impressum">
    <p:spTree>
      <p:nvGrpSpPr>
        <p:cNvPr id="1" name=""/>
        <p:cNvGrpSpPr/>
        <p:nvPr/>
      </p:nvGrpSpPr>
      <p:grpSpPr>
        <a:xfrm>
          <a:off x="0" y="0"/>
          <a:ext cx="0" cy="0"/>
          <a:chOff x="0" y="0"/>
          <a:chExt cx="0" cy="0"/>
        </a:xfrm>
      </p:grpSpPr>
      <p:pic>
        <p:nvPicPr>
          <p:cNvPr id="43" name="Grafik 13" descr="Grafik 13"/>
          <p:cNvPicPr>
            <a:picLocks noChangeAspect="1"/>
          </p:cNvPicPr>
          <p:nvPr/>
        </p:nvPicPr>
        <p:blipFill>
          <a:blip r:embed="rId2">
            <a:extLst/>
          </a:blip>
          <a:stretch>
            <a:fillRect/>
          </a:stretch>
        </p:blipFill>
        <p:spPr>
          <a:xfrm>
            <a:off x="10800" y="0"/>
            <a:ext cx="12170161" cy="1438201"/>
          </a:xfrm>
          <a:prstGeom prst="rect">
            <a:avLst/>
          </a:prstGeom>
          <a:ln w="12700">
            <a:miter lim="400000"/>
          </a:ln>
        </p:spPr>
      </p:pic>
      <p:pic>
        <p:nvPicPr>
          <p:cNvPr id="44" name="Grafik 9" descr="Grafik 9"/>
          <p:cNvPicPr>
            <a:picLocks noChangeAspect="1"/>
          </p:cNvPicPr>
          <p:nvPr/>
        </p:nvPicPr>
        <p:blipFill>
          <a:blip r:embed="rId3">
            <a:extLst/>
          </a:blip>
          <a:stretch>
            <a:fillRect/>
          </a:stretch>
        </p:blipFill>
        <p:spPr>
          <a:xfrm>
            <a:off x="9046799" y="572399"/>
            <a:ext cx="2487961" cy="603721"/>
          </a:xfrm>
          <a:prstGeom prst="rect">
            <a:avLst/>
          </a:prstGeom>
          <a:ln w="12700">
            <a:miter lim="400000"/>
          </a:ln>
        </p:spPr>
      </p:pic>
      <p:sp>
        <p:nvSpPr>
          <p:cNvPr id="45" name="Textebene 1…"/>
          <p:cNvSpPr txBox="1"/>
          <p:nvPr>
            <p:ph type="body" idx="1"/>
          </p:nvPr>
        </p:nvSpPr>
        <p:spPr>
          <a:xfrm>
            <a:off x="1329120" y="1945079"/>
            <a:ext cx="9533881" cy="4244042"/>
          </a:xfrm>
          <a:prstGeom prst="rect">
            <a:avLst/>
          </a:prstGeom>
        </p:spPr>
        <p:txBody>
          <a:bodyPr lIns="0" tIns="0" rIns="0" bIns="0" numCol="3" spcCol="44999">
            <a:normAutofit fontScale="100000" lnSpcReduction="0"/>
          </a:bodyPr>
          <a:lstStyle/>
          <a:p>
            <a:pPr/>
            <a:r>
              <a:t>Textebene 1</a:t>
            </a:r>
          </a:p>
          <a:p>
            <a:pPr lvl="1"/>
            <a:r>
              <a:t>Textebene 2</a:t>
            </a:r>
          </a:p>
          <a:p>
            <a:pPr lvl="2"/>
            <a:r>
              <a:t>Textebene 3</a:t>
            </a:r>
          </a:p>
          <a:p>
            <a:pPr lvl="3"/>
            <a:r>
              <a:t>Textebene 4</a:t>
            </a:r>
          </a:p>
          <a:p>
            <a:pPr lvl="4"/>
            <a:r>
              <a:t>Textebene 5</a:t>
            </a:r>
          </a:p>
        </p:txBody>
      </p:sp>
      <p:pic>
        <p:nvPicPr>
          <p:cNvPr id="46" name="Picture 2" descr="Picture 2"/>
          <p:cNvPicPr>
            <a:picLocks noChangeAspect="1"/>
          </p:cNvPicPr>
          <p:nvPr/>
        </p:nvPicPr>
        <p:blipFill>
          <a:blip r:embed="rId4">
            <a:extLst/>
          </a:blip>
          <a:stretch>
            <a:fillRect/>
          </a:stretch>
        </p:blipFill>
        <p:spPr>
          <a:xfrm>
            <a:off x="158399" y="6357599"/>
            <a:ext cx="1039321" cy="332281"/>
          </a:xfrm>
          <a:prstGeom prst="rect">
            <a:avLst/>
          </a:prstGeom>
          <a:ln w="12700">
            <a:miter lim="400000"/>
          </a:ln>
        </p:spPr>
      </p:pic>
      <p:sp>
        <p:nvSpPr>
          <p:cNvPr id="47" name="Titeltext"/>
          <p:cNvSpPr txBox="1"/>
          <p:nvPr>
            <p:ph type="title"/>
          </p:nvPr>
        </p:nvSpPr>
        <p:spPr>
          <a:xfrm>
            <a:off x="609479" y="273599"/>
            <a:ext cx="10972442" cy="1144801"/>
          </a:xfrm>
          <a:prstGeom prst="rect">
            <a:avLst/>
          </a:prstGeom>
        </p:spPr>
        <p:txBody>
          <a:bodyPr lIns="0" tIns="0" rIns="0" bIns="0">
            <a:normAutofit fontScale="100000" lnSpcReduction="0"/>
          </a:bodyPr>
          <a:lstStyle>
            <a:lvl1pPr>
              <a:defRPr>
                <a:solidFill>
                  <a:srgbClr val="FFFFFF"/>
                </a:solidFill>
                <a:latin typeface="Kantumruy Pro"/>
                <a:ea typeface="Kantumruy Pro"/>
                <a:cs typeface="Kantumruy Pro"/>
                <a:sym typeface="Kantumruy Pro"/>
              </a:defRPr>
            </a:lvl1pPr>
          </a:lstStyle>
          <a:p>
            <a:pPr/>
            <a:r>
              <a:t>Titeltext</a:t>
            </a:r>
          </a:p>
        </p:txBody>
      </p:sp>
      <p:sp>
        <p:nvSpPr>
          <p:cNvPr id="48" name="Folien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Schluss">
    <p:bg>
      <p:bgPr>
        <a:solidFill>
          <a:schemeClr val="accent3"/>
        </a:solidFill>
      </p:bgPr>
    </p:bg>
    <p:spTree>
      <p:nvGrpSpPr>
        <p:cNvPr id="1" name=""/>
        <p:cNvGrpSpPr/>
        <p:nvPr/>
      </p:nvGrpSpPr>
      <p:grpSpPr>
        <a:xfrm>
          <a:off x="0" y="0"/>
          <a:ext cx="0" cy="0"/>
          <a:chOff x="0" y="0"/>
          <a:chExt cx="0" cy="0"/>
        </a:xfrm>
      </p:grpSpPr>
      <p:pic>
        <p:nvPicPr>
          <p:cNvPr id="55" name="Grafik 13" descr="Grafik 13"/>
          <p:cNvPicPr>
            <a:picLocks noChangeAspect="1"/>
          </p:cNvPicPr>
          <p:nvPr/>
        </p:nvPicPr>
        <p:blipFill>
          <a:blip r:embed="rId2">
            <a:extLst/>
          </a:blip>
          <a:stretch>
            <a:fillRect/>
          </a:stretch>
        </p:blipFill>
        <p:spPr>
          <a:xfrm>
            <a:off x="10800" y="0"/>
            <a:ext cx="12170161" cy="1438201"/>
          </a:xfrm>
          <a:prstGeom prst="rect">
            <a:avLst/>
          </a:prstGeom>
          <a:ln w="12700">
            <a:miter lim="400000"/>
          </a:ln>
        </p:spPr>
      </p:pic>
      <p:pic>
        <p:nvPicPr>
          <p:cNvPr id="56" name="Grafik 9" descr="Grafik 9"/>
          <p:cNvPicPr>
            <a:picLocks noChangeAspect="1"/>
          </p:cNvPicPr>
          <p:nvPr/>
        </p:nvPicPr>
        <p:blipFill>
          <a:blip r:embed="rId3">
            <a:extLst/>
          </a:blip>
          <a:stretch>
            <a:fillRect/>
          </a:stretch>
        </p:blipFill>
        <p:spPr>
          <a:xfrm>
            <a:off x="9046799" y="572399"/>
            <a:ext cx="2487961" cy="603721"/>
          </a:xfrm>
          <a:prstGeom prst="rect">
            <a:avLst/>
          </a:prstGeom>
          <a:ln w="12700">
            <a:miter lim="400000"/>
          </a:ln>
        </p:spPr>
      </p:pic>
      <p:sp>
        <p:nvSpPr>
          <p:cNvPr id="57" name="Textebene 1…"/>
          <p:cNvSpPr txBox="1"/>
          <p:nvPr>
            <p:ph type="body" sz="quarter" idx="1"/>
          </p:nvPr>
        </p:nvSpPr>
        <p:spPr>
          <a:xfrm>
            <a:off x="1328759" y="3242879"/>
            <a:ext cx="9303841" cy="1621081"/>
          </a:xfrm>
          <a:prstGeom prst="rect">
            <a:avLst/>
          </a:prstGeom>
        </p:spPr>
        <p:txBody>
          <a:bodyPr lIns="0" tIns="0" rIns="0" bIns="0">
            <a:normAutofit fontScale="100000" lnSpcReduction="0"/>
          </a:bodyPr>
          <a:lstStyle/>
          <a:p>
            <a:pPr/>
            <a:r>
              <a:t>Textebene 1</a:t>
            </a:r>
          </a:p>
          <a:p>
            <a:pPr lvl="1"/>
            <a:r>
              <a:t>Textebene 2</a:t>
            </a:r>
          </a:p>
          <a:p>
            <a:pPr lvl="2"/>
            <a:r>
              <a:t>Textebene 3</a:t>
            </a:r>
          </a:p>
          <a:p>
            <a:pPr lvl="3"/>
            <a:r>
              <a:t>Textebene 4</a:t>
            </a:r>
          </a:p>
          <a:p>
            <a:pPr lvl="4"/>
            <a:r>
              <a:t>Textebene 5</a:t>
            </a:r>
          </a:p>
        </p:txBody>
      </p:sp>
      <p:sp>
        <p:nvSpPr>
          <p:cNvPr id="58" name="PlaceHolder 5"/>
          <p:cNvSpPr/>
          <p:nvPr>
            <p:ph type="body" sz="quarter" idx="21"/>
          </p:nvPr>
        </p:nvSpPr>
        <p:spPr>
          <a:xfrm>
            <a:off x="1328760" y="5608799"/>
            <a:ext cx="9303840" cy="676081"/>
          </a:xfrm>
          <a:prstGeom prst="rect">
            <a:avLst/>
          </a:prstGeom>
        </p:spPr>
        <p:txBody>
          <a:bodyPr lIns="0" tIns="0" rIns="0" bIns="0">
            <a:normAutofit fontScale="100000" lnSpcReduction="0"/>
          </a:bodyPr>
          <a:lstStyle/>
          <a:p>
            <a:pPr>
              <a:lnSpc>
                <a:spcPts val="1400"/>
              </a:lnSpc>
              <a:defRPr sz="1200">
                <a:latin typeface="Kantumruy Pro"/>
                <a:ea typeface="Kantumruy Pro"/>
                <a:cs typeface="Kantumruy Pro"/>
                <a:sym typeface="Kantumruy Pro"/>
              </a:defRPr>
            </a:pPr>
          </a:p>
        </p:txBody>
      </p:sp>
      <p:pic>
        <p:nvPicPr>
          <p:cNvPr id="59" name="Grafik 1" descr="Grafik 1"/>
          <p:cNvPicPr>
            <a:picLocks noChangeAspect="1"/>
          </p:cNvPicPr>
          <p:nvPr/>
        </p:nvPicPr>
        <p:blipFill>
          <a:blip r:embed="rId3">
            <a:extLst/>
          </a:blip>
          <a:stretch>
            <a:fillRect/>
          </a:stretch>
        </p:blipFill>
        <p:spPr>
          <a:xfrm>
            <a:off x="9046799" y="580320"/>
            <a:ext cx="2487961" cy="603720"/>
          </a:xfrm>
          <a:prstGeom prst="rect">
            <a:avLst/>
          </a:prstGeom>
          <a:ln w="12700">
            <a:miter lim="400000"/>
          </a:ln>
        </p:spPr>
      </p:pic>
      <p:pic>
        <p:nvPicPr>
          <p:cNvPr id="60" name="Picture 1" descr="Picture 1"/>
          <p:cNvPicPr>
            <a:picLocks noChangeAspect="1"/>
          </p:cNvPicPr>
          <p:nvPr/>
        </p:nvPicPr>
        <p:blipFill>
          <a:blip r:embed="rId4">
            <a:extLst/>
          </a:blip>
          <a:stretch>
            <a:fillRect/>
          </a:stretch>
        </p:blipFill>
        <p:spPr>
          <a:xfrm>
            <a:off x="487800" y="457200"/>
            <a:ext cx="2657161" cy="849961"/>
          </a:xfrm>
          <a:prstGeom prst="rect">
            <a:avLst/>
          </a:prstGeom>
          <a:ln w="12700">
            <a:miter lim="400000"/>
          </a:ln>
        </p:spPr>
      </p:pic>
      <p:sp>
        <p:nvSpPr>
          <p:cNvPr id="61" name="Folien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Nur Titel">
    <p:spTree>
      <p:nvGrpSpPr>
        <p:cNvPr id="1" name=""/>
        <p:cNvGrpSpPr/>
        <p:nvPr/>
      </p:nvGrpSpPr>
      <p:grpSpPr>
        <a:xfrm>
          <a:off x="0" y="0"/>
          <a:ext cx="0" cy="0"/>
          <a:chOff x="0" y="0"/>
          <a:chExt cx="0" cy="0"/>
        </a:xfrm>
      </p:grpSpPr>
      <p:sp>
        <p:nvSpPr>
          <p:cNvPr id="68" name="Titeltext"/>
          <p:cNvSpPr txBox="1"/>
          <p:nvPr>
            <p:ph type="title"/>
          </p:nvPr>
        </p:nvSpPr>
        <p:spPr>
          <a:xfrm>
            <a:off x="1329120" y="489240"/>
            <a:ext cx="7494121" cy="707760"/>
          </a:xfrm>
          <a:prstGeom prst="rect">
            <a:avLst/>
          </a:prstGeom>
        </p:spPr>
        <p:txBody>
          <a:bodyPr lIns="0" tIns="0" rIns="0" bIns="0" anchor="t">
            <a:normAutofit fontScale="100000" lnSpcReduction="0"/>
          </a:bodyPr>
          <a:lstStyle>
            <a:lvl1pPr>
              <a:lnSpc>
                <a:spcPct val="90000"/>
              </a:lnSpc>
              <a:defRPr sz="4400">
                <a:latin typeface="Kantumruy Pro"/>
                <a:ea typeface="Kantumruy Pro"/>
                <a:cs typeface="Kantumruy Pro"/>
                <a:sym typeface="Kantumruy Pro"/>
              </a:defRPr>
            </a:lvl1pPr>
          </a:lstStyle>
          <a:p>
            <a:pPr/>
            <a:r>
              <a:t>Titeltext</a:t>
            </a:r>
          </a:p>
        </p:txBody>
      </p:sp>
      <p:sp>
        <p:nvSpPr>
          <p:cNvPr id="69" name="Folien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Leer">
    <p:spTree>
      <p:nvGrpSpPr>
        <p:cNvPr id="1" name=""/>
        <p:cNvGrpSpPr/>
        <p:nvPr/>
      </p:nvGrpSpPr>
      <p:grpSpPr>
        <a:xfrm>
          <a:off x="0" y="0"/>
          <a:ext cx="0" cy="0"/>
          <a:chOff x="0" y="0"/>
          <a:chExt cx="0" cy="0"/>
        </a:xfrm>
      </p:grpSpPr>
      <p:sp>
        <p:nvSpPr>
          <p:cNvPr id="76" name="Folien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image" Target="../media/image1.png"/><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slideLayout" Target="../slideLayouts/slideLayout1.xml"/><Relationship Id="rId6" Type="http://schemas.openxmlformats.org/officeDocument/2006/relationships/slideLayout" Target="../slideLayouts/slideLayout2.xml"/><Relationship Id="rId7" Type="http://schemas.openxmlformats.org/officeDocument/2006/relationships/slideLayout" Target="../slideLayouts/slideLayout3.xml"/><Relationship Id="rId8" Type="http://schemas.openxmlformats.org/officeDocument/2006/relationships/slideLayout" Target="../slideLayouts/slideLayout4.xml"/><Relationship Id="rId9" Type="http://schemas.openxmlformats.org/officeDocument/2006/relationships/slideLayout" Target="../slideLayouts/slideLayout5.xml"/><Relationship Id="rId10"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pic>
        <p:nvPicPr>
          <p:cNvPr id="2" name="Grafik 13" descr="Grafik 13"/>
          <p:cNvPicPr>
            <a:picLocks noChangeAspect="1"/>
          </p:cNvPicPr>
          <p:nvPr/>
        </p:nvPicPr>
        <p:blipFill>
          <a:blip r:embed="rId2">
            <a:extLst/>
          </a:blip>
          <a:stretch>
            <a:fillRect/>
          </a:stretch>
        </p:blipFill>
        <p:spPr>
          <a:xfrm>
            <a:off x="10800" y="0"/>
            <a:ext cx="12170161" cy="1438201"/>
          </a:xfrm>
          <a:prstGeom prst="rect">
            <a:avLst/>
          </a:prstGeom>
          <a:ln w="12700">
            <a:miter lim="400000"/>
          </a:ln>
        </p:spPr>
      </p:pic>
      <p:pic>
        <p:nvPicPr>
          <p:cNvPr id="3" name="Grafik 9" descr="Grafik 9"/>
          <p:cNvPicPr>
            <a:picLocks noChangeAspect="1"/>
          </p:cNvPicPr>
          <p:nvPr/>
        </p:nvPicPr>
        <p:blipFill>
          <a:blip r:embed="rId3">
            <a:extLst/>
          </a:blip>
          <a:stretch>
            <a:fillRect/>
          </a:stretch>
        </p:blipFill>
        <p:spPr>
          <a:xfrm>
            <a:off x="9046799" y="572399"/>
            <a:ext cx="2487961" cy="603721"/>
          </a:xfrm>
          <a:prstGeom prst="rect">
            <a:avLst/>
          </a:prstGeom>
          <a:ln w="12700">
            <a:miter lim="400000"/>
          </a:ln>
        </p:spPr>
      </p:pic>
      <p:pic>
        <p:nvPicPr>
          <p:cNvPr id="4" name="Picture 2" descr="Picture 2"/>
          <p:cNvPicPr>
            <a:picLocks noChangeAspect="1"/>
          </p:cNvPicPr>
          <p:nvPr/>
        </p:nvPicPr>
        <p:blipFill>
          <a:blip r:embed="rId4">
            <a:extLst/>
          </a:blip>
          <a:stretch>
            <a:fillRect/>
          </a:stretch>
        </p:blipFill>
        <p:spPr>
          <a:xfrm>
            <a:off x="158399" y="6357599"/>
            <a:ext cx="1039321" cy="332281"/>
          </a:xfrm>
          <a:prstGeom prst="rect">
            <a:avLst/>
          </a:prstGeom>
          <a:ln w="12700">
            <a:miter lim="400000"/>
          </a:ln>
        </p:spPr>
      </p:pic>
      <p:sp>
        <p:nvSpPr>
          <p:cNvPr id="5" name="Titeltext"/>
          <p:cNvSpPr txBox="1"/>
          <p:nvPr>
            <p:ph type="title"/>
          </p:nvPr>
        </p:nvSpPr>
        <p:spPr>
          <a:xfrm>
            <a:off x="609600" y="92074"/>
            <a:ext cx="10972800" cy="1508126"/>
          </a:xfrm>
          <a:prstGeom prst="rect">
            <a:avLst/>
          </a:prstGeom>
          <a:ln w="12700">
            <a:miter lim="400000"/>
          </a:ln>
          <a:extLst>
            <a:ext uri="{C572A759-6A51-4108-AA02-DFA0A04FC94B}">
              <ma14:wrappingTextBoxFlag xmlns:ma14="http://schemas.microsoft.com/office/mac/drawingml/2011/main" val="1"/>
            </a:ext>
          </a:extLst>
        </p:spPr>
        <p:txBody>
          <a:bodyPr lIns="45719" rIns="45719" anchor="ctr"/>
          <a:lstStyle/>
          <a:p>
            <a:pPr/>
            <a:r>
              <a:t>Titeltext</a:t>
            </a:r>
          </a:p>
        </p:txBody>
      </p:sp>
      <p:sp>
        <p:nvSpPr>
          <p:cNvPr id="6" name="Textebene 1…"/>
          <p:cNvSpPr txBox="1"/>
          <p:nvPr>
            <p:ph type="body" idx="1"/>
          </p:nvPr>
        </p:nvSpPr>
        <p:spPr>
          <a:xfrm>
            <a:off x="609600" y="1600200"/>
            <a:ext cx="10972800" cy="5257800"/>
          </a:xfrm>
          <a:prstGeom prst="rect">
            <a:avLst/>
          </a:prstGeom>
          <a:ln w="12700">
            <a:miter lim="400000"/>
          </a:ln>
          <a:extLst>
            <a:ext uri="{C572A759-6A51-4108-AA02-DFA0A04FC94B}">
              <ma14:wrappingTextBoxFlag xmlns:ma14="http://schemas.microsoft.com/office/mac/drawingml/2011/main" val="1"/>
            </a:ext>
          </a:extLst>
        </p:spPr>
        <p:txBody>
          <a:bodyPr lIns="45719" rIns="45719"/>
          <a:lstStyle/>
          <a:p>
            <a:pPr/>
            <a:r>
              <a:t>Textebene 1</a:t>
            </a:r>
          </a:p>
          <a:p>
            <a:pPr lvl="1"/>
            <a:r>
              <a:t>Textebene 2</a:t>
            </a:r>
          </a:p>
          <a:p>
            <a:pPr lvl="2"/>
            <a:r>
              <a:t>Textebene 3</a:t>
            </a:r>
          </a:p>
          <a:p>
            <a:pPr lvl="3"/>
            <a:r>
              <a:t>Textebene 4</a:t>
            </a:r>
          </a:p>
          <a:p>
            <a:pPr lvl="4"/>
            <a:r>
              <a:t>Textebene 5</a:t>
            </a:r>
          </a:p>
        </p:txBody>
      </p:sp>
      <p:sp>
        <p:nvSpPr>
          <p:cNvPr id="7" name="Foliennummer"/>
          <p:cNvSpPr txBox="1"/>
          <p:nvPr>
            <p:ph type="sldNum" sz="quarter" idx="2"/>
          </p:nvPr>
        </p:nvSpPr>
        <p:spPr>
          <a:xfrm>
            <a:off x="10680424" y="6440399"/>
            <a:ext cx="182217" cy="177801"/>
          </a:xfrm>
          <a:prstGeom prst="rect">
            <a:avLst/>
          </a:prstGeom>
          <a:ln w="12700">
            <a:miter lim="400000"/>
          </a:ln>
        </p:spPr>
        <p:txBody>
          <a:bodyPr wrap="none" lIns="0" tIns="0" rIns="0" bIns="0">
            <a:spAutoFit/>
          </a:bodyPr>
          <a:lstStyle>
            <a:lvl1pPr algn="r">
              <a:defRPr sz="1200">
                <a:solidFill>
                  <a:srgbClr val="000000"/>
                </a:solidFill>
              </a:defRPr>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5"/>
    <p:sldLayoutId id="2147483650" r:id="rId6"/>
    <p:sldLayoutId id="2147483651" r:id="rId7"/>
    <p:sldLayoutId id="2147483652" r:id="rId8"/>
    <p:sldLayoutId id="2147483653" r:id="rId9"/>
    <p:sldLayoutId id="2147483654" r:id="rId10"/>
  </p:sldLayoutIdLst>
  <p:transition xmlns:p14="http://schemas.microsoft.com/office/powerpoint/2010/main" spd="med" advClick="1"/>
  <p:txStyles>
    <p:titleStyle>
      <a:lvl1pPr marL="0" marR="0" indent="0" algn="l" defTabSz="914400" rtl="0" latinLnBrk="0">
        <a:lnSpc>
          <a:spcPct val="100000"/>
        </a:lnSpc>
        <a:spcBef>
          <a:spcPts val="0"/>
        </a:spcBef>
        <a:spcAft>
          <a:spcPts val="0"/>
        </a:spcAft>
        <a:buClrTx/>
        <a:buSzTx/>
        <a:buFontTx/>
        <a:buNone/>
        <a:tabLst/>
        <a:defRPr b="0" baseline="0" cap="none" i="0" spc="0" strike="noStrike" sz="1800" u="none">
          <a:solidFill>
            <a:srgbClr val="000000"/>
          </a:solidFill>
          <a:uFillTx/>
          <a:latin typeface="+mj-lt"/>
          <a:ea typeface="+mj-ea"/>
          <a:cs typeface="+mj-cs"/>
          <a:sym typeface="Helvetica"/>
        </a:defRPr>
      </a:lvl1pPr>
      <a:lvl2pPr marL="0" marR="0" indent="0" algn="l" defTabSz="914400" rtl="0" latinLnBrk="0">
        <a:lnSpc>
          <a:spcPct val="100000"/>
        </a:lnSpc>
        <a:spcBef>
          <a:spcPts val="0"/>
        </a:spcBef>
        <a:spcAft>
          <a:spcPts val="0"/>
        </a:spcAft>
        <a:buClrTx/>
        <a:buSzTx/>
        <a:buFontTx/>
        <a:buNone/>
        <a:tabLst/>
        <a:defRPr b="0" baseline="0" cap="none" i="0" spc="0" strike="noStrike" sz="1800" u="none">
          <a:solidFill>
            <a:srgbClr val="000000"/>
          </a:solidFill>
          <a:uFillTx/>
          <a:latin typeface="+mj-lt"/>
          <a:ea typeface="+mj-ea"/>
          <a:cs typeface="+mj-cs"/>
          <a:sym typeface="Helvetica"/>
        </a:defRPr>
      </a:lvl2pPr>
      <a:lvl3pPr marL="0" marR="0" indent="0" algn="l" defTabSz="914400" rtl="0" latinLnBrk="0">
        <a:lnSpc>
          <a:spcPct val="100000"/>
        </a:lnSpc>
        <a:spcBef>
          <a:spcPts val="0"/>
        </a:spcBef>
        <a:spcAft>
          <a:spcPts val="0"/>
        </a:spcAft>
        <a:buClrTx/>
        <a:buSzTx/>
        <a:buFontTx/>
        <a:buNone/>
        <a:tabLst/>
        <a:defRPr b="0" baseline="0" cap="none" i="0" spc="0" strike="noStrike" sz="1800" u="none">
          <a:solidFill>
            <a:srgbClr val="000000"/>
          </a:solidFill>
          <a:uFillTx/>
          <a:latin typeface="+mj-lt"/>
          <a:ea typeface="+mj-ea"/>
          <a:cs typeface="+mj-cs"/>
          <a:sym typeface="Helvetica"/>
        </a:defRPr>
      </a:lvl3pPr>
      <a:lvl4pPr marL="0" marR="0" indent="0" algn="l" defTabSz="914400" rtl="0" latinLnBrk="0">
        <a:lnSpc>
          <a:spcPct val="100000"/>
        </a:lnSpc>
        <a:spcBef>
          <a:spcPts val="0"/>
        </a:spcBef>
        <a:spcAft>
          <a:spcPts val="0"/>
        </a:spcAft>
        <a:buClrTx/>
        <a:buSzTx/>
        <a:buFontTx/>
        <a:buNone/>
        <a:tabLst/>
        <a:defRPr b="0" baseline="0" cap="none" i="0" spc="0" strike="noStrike" sz="1800" u="none">
          <a:solidFill>
            <a:srgbClr val="000000"/>
          </a:solidFill>
          <a:uFillTx/>
          <a:latin typeface="+mj-lt"/>
          <a:ea typeface="+mj-ea"/>
          <a:cs typeface="+mj-cs"/>
          <a:sym typeface="Helvetica"/>
        </a:defRPr>
      </a:lvl4pPr>
      <a:lvl5pPr marL="0" marR="0" indent="0" algn="l" defTabSz="914400" rtl="0" latinLnBrk="0">
        <a:lnSpc>
          <a:spcPct val="100000"/>
        </a:lnSpc>
        <a:spcBef>
          <a:spcPts val="0"/>
        </a:spcBef>
        <a:spcAft>
          <a:spcPts val="0"/>
        </a:spcAft>
        <a:buClrTx/>
        <a:buSzTx/>
        <a:buFontTx/>
        <a:buNone/>
        <a:tabLst/>
        <a:defRPr b="0" baseline="0" cap="none" i="0" spc="0" strike="noStrike" sz="1800" u="none">
          <a:solidFill>
            <a:srgbClr val="000000"/>
          </a:solidFill>
          <a:uFillTx/>
          <a:latin typeface="+mj-lt"/>
          <a:ea typeface="+mj-ea"/>
          <a:cs typeface="+mj-cs"/>
          <a:sym typeface="Helvetica"/>
        </a:defRPr>
      </a:lvl5pPr>
      <a:lvl6pPr marL="0" marR="0" indent="0" algn="l" defTabSz="914400" rtl="0" latinLnBrk="0">
        <a:lnSpc>
          <a:spcPct val="100000"/>
        </a:lnSpc>
        <a:spcBef>
          <a:spcPts val="0"/>
        </a:spcBef>
        <a:spcAft>
          <a:spcPts val="0"/>
        </a:spcAft>
        <a:buClrTx/>
        <a:buSzTx/>
        <a:buFontTx/>
        <a:buNone/>
        <a:tabLst/>
        <a:defRPr b="0" baseline="0" cap="none" i="0" spc="0" strike="noStrike" sz="1800" u="none">
          <a:solidFill>
            <a:srgbClr val="000000"/>
          </a:solidFill>
          <a:uFillTx/>
          <a:latin typeface="+mj-lt"/>
          <a:ea typeface="+mj-ea"/>
          <a:cs typeface="+mj-cs"/>
          <a:sym typeface="Helvetica"/>
        </a:defRPr>
      </a:lvl6pPr>
      <a:lvl7pPr marL="0" marR="0" indent="0" algn="l" defTabSz="914400" rtl="0" latinLnBrk="0">
        <a:lnSpc>
          <a:spcPct val="100000"/>
        </a:lnSpc>
        <a:spcBef>
          <a:spcPts val="0"/>
        </a:spcBef>
        <a:spcAft>
          <a:spcPts val="0"/>
        </a:spcAft>
        <a:buClrTx/>
        <a:buSzTx/>
        <a:buFontTx/>
        <a:buNone/>
        <a:tabLst/>
        <a:defRPr b="0" baseline="0" cap="none" i="0" spc="0" strike="noStrike" sz="1800" u="none">
          <a:solidFill>
            <a:srgbClr val="000000"/>
          </a:solidFill>
          <a:uFillTx/>
          <a:latin typeface="+mj-lt"/>
          <a:ea typeface="+mj-ea"/>
          <a:cs typeface="+mj-cs"/>
          <a:sym typeface="Helvetica"/>
        </a:defRPr>
      </a:lvl7pPr>
      <a:lvl8pPr marL="0" marR="0" indent="0" algn="l" defTabSz="914400" rtl="0" latinLnBrk="0">
        <a:lnSpc>
          <a:spcPct val="100000"/>
        </a:lnSpc>
        <a:spcBef>
          <a:spcPts val="0"/>
        </a:spcBef>
        <a:spcAft>
          <a:spcPts val="0"/>
        </a:spcAft>
        <a:buClrTx/>
        <a:buSzTx/>
        <a:buFontTx/>
        <a:buNone/>
        <a:tabLst/>
        <a:defRPr b="0" baseline="0" cap="none" i="0" spc="0" strike="noStrike" sz="1800" u="none">
          <a:solidFill>
            <a:srgbClr val="000000"/>
          </a:solidFill>
          <a:uFillTx/>
          <a:latin typeface="+mj-lt"/>
          <a:ea typeface="+mj-ea"/>
          <a:cs typeface="+mj-cs"/>
          <a:sym typeface="Helvetica"/>
        </a:defRPr>
      </a:lvl8pPr>
      <a:lvl9pPr marL="0" marR="0" indent="0" algn="l" defTabSz="914400" rtl="0" latinLnBrk="0">
        <a:lnSpc>
          <a:spcPct val="100000"/>
        </a:lnSpc>
        <a:spcBef>
          <a:spcPts val="0"/>
        </a:spcBef>
        <a:spcAft>
          <a:spcPts val="0"/>
        </a:spcAft>
        <a:buClrTx/>
        <a:buSzTx/>
        <a:buFontTx/>
        <a:buNone/>
        <a:tabLst/>
        <a:defRPr b="0" baseline="0" cap="none" i="0" spc="0" strike="noStrike" sz="1800" u="none">
          <a:solidFill>
            <a:srgbClr val="000000"/>
          </a:solidFill>
          <a:uFillTx/>
          <a:latin typeface="+mj-lt"/>
          <a:ea typeface="+mj-ea"/>
          <a:cs typeface="+mj-cs"/>
          <a:sym typeface="Helvetica"/>
        </a:defRPr>
      </a:lvl9pPr>
    </p:titleStyle>
    <p:bodyStyle>
      <a:lvl1pPr marL="0" marR="0" indent="0" algn="l" defTabSz="914400" rtl="0" latinLnBrk="0">
        <a:lnSpc>
          <a:spcPct val="100000"/>
        </a:lnSpc>
        <a:spcBef>
          <a:spcPts val="0"/>
        </a:spcBef>
        <a:spcAft>
          <a:spcPts val="0"/>
        </a:spcAft>
        <a:buClrTx/>
        <a:buSzTx/>
        <a:buFontTx/>
        <a:buNone/>
        <a:tabLst/>
        <a:defRPr b="0" baseline="0" cap="none" i="0" spc="0" strike="noStrike" sz="1800" u="none">
          <a:solidFill>
            <a:srgbClr val="000000"/>
          </a:solidFill>
          <a:uFillTx/>
          <a:latin typeface="+mj-lt"/>
          <a:ea typeface="+mj-ea"/>
          <a:cs typeface="+mj-cs"/>
          <a:sym typeface="Helvetica"/>
        </a:defRPr>
      </a:lvl1pPr>
      <a:lvl2pPr marL="0" marR="0" indent="0" algn="l" defTabSz="914400" rtl="0" latinLnBrk="0">
        <a:lnSpc>
          <a:spcPct val="100000"/>
        </a:lnSpc>
        <a:spcBef>
          <a:spcPts val="0"/>
        </a:spcBef>
        <a:spcAft>
          <a:spcPts val="0"/>
        </a:spcAft>
        <a:buClrTx/>
        <a:buSzTx/>
        <a:buFontTx/>
        <a:buNone/>
        <a:tabLst/>
        <a:defRPr b="0" baseline="0" cap="none" i="0" spc="0" strike="noStrike" sz="1800" u="none">
          <a:solidFill>
            <a:srgbClr val="000000"/>
          </a:solidFill>
          <a:uFillTx/>
          <a:latin typeface="+mj-lt"/>
          <a:ea typeface="+mj-ea"/>
          <a:cs typeface="+mj-cs"/>
          <a:sym typeface="Helvetica"/>
        </a:defRPr>
      </a:lvl2pPr>
      <a:lvl3pPr marL="0" marR="0" indent="0" algn="l" defTabSz="914400" rtl="0" latinLnBrk="0">
        <a:lnSpc>
          <a:spcPct val="100000"/>
        </a:lnSpc>
        <a:spcBef>
          <a:spcPts val="0"/>
        </a:spcBef>
        <a:spcAft>
          <a:spcPts val="0"/>
        </a:spcAft>
        <a:buClrTx/>
        <a:buSzTx/>
        <a:buFontTx/>
        <a:buNone/>
        <a:tabLst/>
        <a:defRPr b="0" baseline="0" cap="none" i="0" spc="0" strike="noStrike" sz="1800" u="none">
          <a:solidFill>
            <a:srgbClr val="000000"/>
          </a:solidFill>
          <a:uFillTx/>
          <a:latin typeface="+mj-lt"/>
          <a:ea typeface="+mj-ea"/>
          <a:cs typeface="+mj-cs"/>
          <a:sym typeface="Helvetica"/>
        </a:defRPr>
      </a:lvl3pPr>
      <a:lvl4pPr marL="0" marR="0" indent="0" algn="l" defTabSz="914400" rtl="0" latinLnBrk="0">
        <a:lnSpc>
          <a:spcPct val="100000"/>
        </a:lnSpc>
        <a:spcBef>
          <a:spcPts val="0"/>
        </a:spcBef>
        <a:spcAft>
          <a:spcPts val="0"/>
        </a:spcAft>
        <a:buClrTx/>
        <a:buSzTx/>
        <a:buFontTx/>
        <a:buNone/>
        <a:tabLst/>
        <a:defRPr b="0" baseline="0" cap="none" i="0" spc="0" strike="noStrike" sz="1800" u="none">
          <a:solidFill>
            <a:srgbClr val="000000"/>
          </a:solidFill>
          <a:uFillTx/>
          <a:latin typeface="+mj-lt"/>
          <a:ea typeface="+mj-ea"/>
          <a:cs typeface="+mj-cs"/>
          <a:sym typeface="Helvetica"/>
        </a:defRPr>
      </a:lvl4pPr>
      <a:lvl5pPr marL="0" marR="0" indent="0" algn="l" defTabSz="914400" rtl="0" latinLnBrk="0">
        <a:lnSpc>
          <a:spcPct val="100000"/>
        </a:lnSpc>
        <a:spcBef>
          <a:spcPts val="0"/>
        </a:spcBef>
        <a:spcAft>
          <a:spcPts val="0"/>
        </a:spcAft>
        <a:buClrTx/>
        <a:buSzTx/>
        <a:buFontTx/>
        <a:buNone/>
        <a:tabLst/>
        <a:defRPr b="0" baseline="0" cap="none" i="0" spc="0" strike="noStrike" sz="1800" u="none">
          <a:solidFill>
            <a:srgbClr val="000000"/>
          </a:solidFill>
          <a:uFillTx/>
          <a:latin typeface="+mj-lt"/>
          <a:ea typeface="+mj-ea"/>
          <a:cs typeface="+mj-cs"/>
          <a:sym typeface="Helvetica"/>
        </a:defRPr>
      </a:lvl5pPr>
      <a:lvl6pPr marL="0" marR="0" indent="0" algn="l" defTabSz="914400" rtl="0" latinLnBrk="0">
        <a:lnSpc>
          <a:spcPct val="100000"/>
        </a:lnSpc>
        <a:spcBef>
          <a:spcPts val="0"/>
        </a:spcBef>
        <a:spcAft>
          <a:spcPts val="0"/>
        </a:spcAft>
        <a:buClrTx/>
        <a:buSzTx/>
        <a:buFontTx/>
        <a:buNone/>
        <a:tabLst/>
        <a:defRPr b="0" baseline="0" cap="none" i="0" spc="0" strike="noStrike" sz="1800" u="none">
          <a:solidFill>
            <a:srgbClr val="000000"/>
          </a:solidFill>
          <a:uFillTx/>
          <a:latin typeface="+mj-lt"/>
          <a:ea typeface="+mj-ea"/>
          <a:cs typeface="+mj-cs"/>
          <a:sym typeface="Helvetica"/>
        </a:defRPr>
      </a:lvl6pPr>
      <a:lvl7pPr marL="0" marR="0" indent="0" algn="l" defTabSz="914400" rtl="0" latinLnBrk="0">
        <a:lnSpc>
          <a:spcPct val="100000"/>
        </a:lnSpc>
        <a:spcBef>
          <a:spcPts val="0"/>
        </a:spcBef>
        <a:spcAft>
          <a:spcPts val="0"/>
        </a:spcAft>
        <a:buClrTx/>
        <a:buSzTx/>
        <a:buFontTx/>
        <a:buNone/>
        <a:tabLst/>
        <a:defRPr b="0" baseline="0" cap="none" i="0" spc="0" strike="noStrike" sz="1800" u="none">
          <a:solidFill>
            <a:srgbClr val="000000"/>
          </a:solidFill>
          <a:uFillTx/>
          <a:latin typeface="+mj-lt"/>
          <a:ea typeface="+mj-ea"/>
          <a:cs typeface="+mj-cs"/>
          <a:sym typeface="Helvetica"/>
        </a:defRPr>
      </a:lvl7pPr>
      <a:lvl8pPr marL="0" marR="0" indent="0" algn="l" defTabSz="914400" rtl="0" latinLnBrk="0">
        <a:lnSpc>
          <a:spcPct val="100000"/>
        </a:lnSpc>
        <a:spcBef>
          <a:spcPts val="0"/>
        </a:spcBef>
        <a:spcAft>
          <a:spcPts val="0"/>
        </a:spcAft>
        <a:buClrTx/>
        <a:buSzTx/>
        <a:buFontTx/>
        <a:buNone/>
        <a:tabLst/>
        <a:defRPr b="0" baseline="0" cap="none" i="0" spc="0" strike="noStrike" sz="1800" u="none">
          <a:solidFill>
            <a:srgbClr val="000000"/>
          </a:solidFill>
          <a:uFillTx/>
          <a:latin typeface="+mj-lt"/>
          <a:ea typeface="+mj-ea"/>
          <a:cs typeface="+mj-cs"/>
          <a:sym typeface="Helvetica"/>
        </a:defRPr>
      </a:lvl8pPr>
      <a:lvl9pPr marL="0" marR="0" indent="0" algn="l" defTabSz="914400" rtl="0" latinLnBrk="0">
        <a:lnSpc>
          <a:spcPct val="100000"/>
        </a:lnSpc>
        <a:spcBef>
          <a:spcPts val="0"/>
        </a:spcBef>
        <a:spcAft>
          <a:spcPts val="0"/>
        </a:spcAft>
        <a:buClrTx/>
        <a:buSzTx/>
        <a:buFontTx/>
        <a:buNone/>
        <a:tabLst/>
        <a:defRPr b="0" baseline="0" cap="none" i="0" spc="0" strike="noStrike" sz="1800" u="none">
          <a:solidFill>
            <a:srgbClr val="000000"/>
          </a:solidFill>
          <a:uFillTx/>
          <a:latin typeface="+mj-lt"/>
          <a:ea typeface="+mj-ea"/>
          <a:cs typeface="+mj-cs"/>
          <a:sym typeface="Helvetica"/>
        </a:defRPr>
      </a:lvl9pPr>
    </p:bodyStyle>
    <p:otherStyle>
      <a:lvl1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Kantumruy Pro"/>
        </a:defRPr>
      </a:lvl1pPr>
      <a:lvl2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Kantumruy Pro"/>
        </a:defRPr>
      </a:lvl2pPr>
      <a:lvl3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Kantumruy Pro"/>
        </a:defRPr>
      </a:lvl3pPr>
      <a:lvl4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Kantumruy Pro"/>
        </a:defRPr>
      </a:lvl4pPr>
      <a:lvl5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Kantumruy Pro"/>
        </a:defRPr>
      </a:lvl5pPr>
      <a:lvl6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Kantumruy Pro"/>
        </a:defRPr>
      </a:lvl6pPr>
      <a:lvl7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Kantumruy Pro"/>
        </a:defRPr>
      </a:lvl7pPr>
      <a:lvl8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Kantumruy Pro"/>
        </a:defRPr>
      </a:lvl8pPr>
      <a:lvl9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Kantumruy Pro"/>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png"/><Relationship Id="rId3" Type="http://schemas.openxmlformats.org/officeDocument/2006/relationships/image" Target="../media/image19.png"/><Relationship Id="rId4" Type="http://schemas.openxmlformats.org/officeDocument/2006/relationships/image" Target="../media/image17.png"/></Relationships>

</file>

<file path=ppt/slides/_rels/slide11.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15.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png"/><Relationship Id="rId3" Type="http://schemas.openxmlformats.org/officeDocument/2006/relationships/image" Target="../media/image5.jpeg"/></Relationships>

</file>

<file path=ppt/slides/_rels/slide17.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jpeg"/></Relationships>

</file>

<file path=ppt/slides/_rels/slide18.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jpeg"/><Relationship Id="rId3" Type="http://schemas.openxmlformats.org/officeDocument/2006/relationships/image" Target="../media/image8.jpeg"/><Relationship Id="rId4" Type="http://schemas.openxmlformats.org/officeDocument/2006/relationships/image" Target="../media/image9.jpeg"/></Relationships>

</file>

<file path=ppt/slides/_rels/slide19.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hyperlink" Target="https://creativecommons.org/licenses/by/4.0/legalcode.de" TargetMode="External"/><Relationship Id="rId3" Type="http://schemas.openxmlformats.org/officeDocument/2006/relationships/image" Target="../media/image21.png"/><Relationship Id="rId4" Type="http://schemas.openxmlformats.org/officeDocument/2006/relationships/image" Target="../media/image22.png"/></Relationships>

</file>

<file path=ppt/slides/_rels/slide3.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eg"/><Relationship Id="rId3" Type="http://schemas.openxmlformats.org/officeDocument/2006/relationships/image" Target="../media/image2.jpeg"/><Relationship Id="rId4" Type="http://schemas.openxmlformats.org/officeDocument/2006/relationships/image" Target="../media/image3.jpeg"/></Relationships>

</file>

<file path=ppt/slides/_rels/slide4.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png"/><Relationship Id="rId3" Type="http://schemas.openxmlformats.org/officeDocument/2006/relationships/image" Target="../media/image4.jpeg"/></Relationships>

</file>

<file path=ppt/slides/_rels/slide7.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9.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 Id="rId3" Type="http://schemas.openxmlformats.org/officeDocument/2006/relationships/image" Target="../media/image12.png"/><Relationship Id="rId4" Type="http://schemas.openxmlformats.org/officeDocument/2006/relationships/image" Target="../media/image13.png"/><Relationship Id="rId5" Type="http://schemas.openxmlformats.org/officeDocument/2006/relationships/image" Target="../media/image14.png"/><Relationship Id="rId6" Type="http://schemas.openxmlformats.org/officeDocument/2006/relationships/image" Target="../media/image15.png"/><Relationship Id="rId7" Type="http://schemas.openxmlformats.org/officeDocument/2006/relationships/image" Target="../media/image16.png"/><Relationship Id="rId8"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85" name="PlaceHolder 1"/>
          <p:cNvSpPr txBox="1"/>
          <p:nvPr>
            <p:ph type="title"/>
          </p:nvPr>
        </p:nvSpPr>
        <p:spPr>
          <a:xfrm>
            <a:off x="1328759" y="2187000"/>
            <a:ext cx="10303562" cy="2686320"/>
          </a:xfrm>
          <a:prstGeom prst="rect">
            <a:avLst/>
          </a:prstGeom>
        </p:spPr>
        <p:txBody>
          <a:bodyPr/>
          <a:lstStyle>
            <a:lvl1pPr defTabSz="457200">
              <a:lnSpc>
                <a:spcPct val="100000"/>
              </a:lnSpc>
              <a:spcBef>
                <a:spcPts val="1200"/>
              </a:spcBef>
              <a:defRPr sz="3900"/>
            </a:lvl1pPr>
          </a:lstStyle>
          <a:p>
            <a:pPr/>
            <a:r>
              <a:t>Postdigitale Anwendung bildgenerierender KI in reflexiven Phasen des Kunstunterrichts. </a:t>
            </a:r>
            <a:endParaRPr sz="1200"/>
          </a:p>
        </p:txBody>
      </p:sp>
      <p:sp>
        <p:nvSpPr>
          <p:cNvPr id="86" name="PlaceHolder 2"/>
          <p:cNvSpPr txBox="1"/>
          <p:nvPr>
            <p:ph type="body" sz="quarter" idx="1"/>
          </p:nvPr>
        </p:nvSpPr>
        <p:spPr>
          <a:xfrm>
            <a:off x="1328759" y="1746000"/>
            <a:ext cx="728281" cy="304921"/>
          </a:xfrm>
          <a:prstGeom prst="rect">
            <a:avLst/>
          </a:prstGeom>
          <a:solidFill>
            <a:schemeClr val="accent6"/>
          </a:solidFill>
        </p:spPr>
        <p:txBody>
          <a:bodyPr lIns="43200" tIns="43200" rIns="43200" bIns="43200" anchor="b"/>
          <a:lstStyle>
            <a:lvl1pPr marL="0" indent="0" defTabSz="365760">
              <a:lnSpc>
                <a:spcPts val="600"/>
              </a:lnSpc>
              <a:spcBef>
                <a:spcPts val="500"/>
              </a:spcBef>
              <a:buSzTx/>
              <a:buFont typeface="Wingdings"/>
              <a:buNone/>
              <a:defRPr sz="1440">
                <a:solidFill>
                  <a:srgbClr val="FFFFFF"/>
                </a:solidFill>
              </a:defRPr>
            </a:lvl1pPr>
          </a:lstStyle>
          <a:p>
            <a:pPr/>
            <a:r>
              <a:t>KUNST</a:t>
            </a:r>
          </a:p>
        </p:txBody>
      </p:sp>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64" name="Kurzeinführung Stable Diffusion.pdf" descr="Kurzeinführung Stable Diffusion.pdf"/>
          <p:cNvPicPr>
            <a:picLocks noChangeAspect="1"/>
          </p:cNvPicPr>
          <p:nvPr/>
        </p:nvPicPr>
        <p:blipFill>
          <a:blip r:embed="rId2">
            <a:extLst/>
          </a:blip>
          <a:stretch>
            <a:fillRect/>
          </a:stretch>
        </p:blipFill>
        <p:spPr>
          <a:xfrm>
            <a:off x="3378464" y="3099309"/>
            <a:ext cx="2220416" cy="3140279"/>
          </a:xfrm>
          <a:prstGeom prst="rect">
            <a:avLst/>
          </a:prstGeom>
          <a:ln w="12700">
            <a:miter lim="400000"/>
          </a:ln>
        </p:spPr>
      </p:pic>
      <p:sp>
        <p:nvSpPr>
          <p:cNvPr id="165" name="Titel 11"/>
          <p:cNvSpPr txBox="1"/>
          <p:nvPr/>
        </p:nvSpPr>
        <p:spPr>
          <a:xfrm>
            <a:off x="588177" y="1533100"/>
            <a:ext cx="5103884" cy="1070445"/>
          </a:xfrm>
          <a:prstGeom prst="rect">
            <a:avLst/>
          </a:prstGeom>
          <a:ln w="12700">
            <a:miter lim="400000"/>
          </a:ln>
          <a:extLst>
            <a:ext uri="{C572A759-6A51-4108-AA02-DFA0A04FC94B}">
              <ma14:wrappingTextBoxFlag xmlns:ma14="http://schemas.microsoft.com/office/mac/drawingml/2011/main" val="1"/>
            </a:ext>
          </a:extLst>
        </p:spPr>
        <p:txBody>
          <a:bodyPr lIns="0" tIns="0" rIns="0" bIns="0">
            <a:normAutofit fontScale="100000" lnSpcReduction="0"/>
          </a:bodyPr>
          <a:lstStyle>
            <a:lvl1pPr>
              <a:lnSpc>
                <a:spcPct val="93000"/>
              </a:lnSpc>
              <a:defRPr b="1" sz="3000">
                <a:solidFill>
                  <a:srgbClr val="7F1448"/>
                </a:solidFill>
                <a:latin typeface="Arial"/>
                <a:ea typeface="Arial"/>
                <a:cs typeface="Arial"/>
                <a:sym typeface="Arial"/>
              </a:defRPr>
            </a:lvl1pPr>
          </a:lstStyle>
          <a:p>
            <a:pPr/>
            <a:r>
              <a:t>Aufgabe „Stable Diffusion“</a:t>
            </a:r>
          </a:p>
        </p:txBody>
      </p:sp>
      <p:pic>
        <p:nvPicPr>
          <p:cNvPr id="166" name="Bildschirmfoto 2025-12-08 um 18.02.14.png" descr="Bildschirmfoto 2025-12-08 um 18.02.14.png"/>
          <p:cNvPicPr>
            <a:picLocks noChangeAspect="1"/>
          </p:cNvPicPr>
          <p:nvPr/>
        </p:nvPicPr>
        <p:blipFill>
          <a:blip r:embed="rId3">
            <a:extLst/>
          </a:blip>
          <a:stretch>
            <a:fillRect/>
          </a:stretch>
        </p:blipFill>
        <p:spPr>
          <a:xfrm>
            <a:off x="722502" y="3174628"/>
            <a:ext cx="2102857" cy="2989666"/>
          </a:xfrm>
          <a:prstGeom prst="rect">
            <a:avLst/>
          </a:prstGeom>
          <a:ln w="12700">
            <a:miter lim="400000"/>
          </a:ln>
        </p:spPr>
      </p:pic>
      <p:sp>
        <p:nvSpPr>
          <p:cNvPr id="167" name="Bearbeiten Sie in Partnerarbeit die Aufgabenstellung des Arbeitsblattes."/>
          <p:cNvSpPr txBox="1"/>
          <p:nvPr/>
        </p:nvSpPr>
        <p:spPr>
          <a:xfrm>
            <a:off x="474078" y="2430225"/>
            <a:ext cx="10972442" cy="852004"/>
          </a:xfrm>
          <a:prstGeom prst="rect">
            <a:avLst/>
          </a:prstGeom>
          <a:ln w="12700">
            <a:miter lim="400000"/>
          </a:ln>
          <a:extLst>
            <a:ext uri="{C572A759-6A51-4108-AA02-DFA0A04FC94B}">
              <ma14:wrappingTextBoxFlag xmlns:ma14="http://schemas.microsoft.com/office/mac/drawingml/2011/main" val="1"/>
            </a:ext>
          </a:extLst>
        </p:spPr>
        <p:txBody>
          <a:bodyPr lIns="0" tIns="0" rIns="0" bIns="0">
            <a:normAutofit fontScale="100000" lnSpcReduction="0"/>
          </a:bodyPr>
          <a:lstStyle>
            <a:lvl1pPr>
              <a:lnSpc>
                <a:spcPct val="120000"/>
              </a:lnSpc>
              <a:spcBef>
                <a:spcPts val="400"/>
              </a:spcBef>
              <a:defRPr sz="2700">
                <a:solidFill>
                  <a:srgbClr val="292A2F"/>
                </a:solidFill>
                <a:latin typeface="Arial"/>
                <a:ea typeface="Arial"/>
                <a:cs typeface="Arial"/>
                <a:sym typeface="Arial"/>
              </a:defRPr>
            </a:lvl1pPr>
          </a:lstStyle>
          <a:p>
            <a:pPr/>
            <a:r>
              <a:t>Bearbeiten Sie in Partnerarbeit die Aufgabenstellung des Arbeitsblattes.</a:t>
            </a:r>
          </a:p>
        </p:txBody>
      </p:sp>
      <p:sp>
        <p:nvSpPr>
          <p:cNvPr id="168" name="Wissenswertes:…"/>
          <p:cNvSpPr txBox="1"/>
          <p:nvPr/>
        </p:nvSpPr>
        <p:spPr>
          <a:xfrm>
            <a:off x="7238372" y="4830019"/>
            <a:ext cx="6605934" cy="1589889"/>
          </a:xfrm>
          <a:prstGeom prst="rect">
            <a:avLst/>
          </a:prstGeom>
          <a:ln w="12700">
            <a:miter lim="400000"/>
          </a:ln>
          <a:extLst>
            <a:ext uri="{C572A759-6A51-4108-AA02-DFA0A04FC94B}">
              <ma14:wrappingTextBoxFlag xmlns:ma14="http://schemas.microsoft.com/office/mac/drawingml/2011/main" val="1"/>
            </a:ext>
          </a:extLst>
        </p:spPr>
        <p:txBody>
          <a:bodyPr lIns="0" tIns="0" rIns="0" bIns="0">
            <a:normAutofit fontScale="100000" lnSpcReduction="0"/>
          </a:bodyPr>
          <a:lstStyle/>
          <a:p>
            <a:pPr>
              <a:lnSpc>
                <a:spcPct val="120000"/>
              </a:lnSpc>
              <a:spcBef>
                <a:spcPts val="400"/>
              </a:spcBef>
              <a:defRPr i="1" sz="2500">
                <a:solidFill>
                  <a:srgbClr val="292A2F"/>
                </a:solidFill>
                <a:latin typeface="Arial"/>
                <a:ea typeface="Arial"/>
                <a:cs typeface="Arial"/>
                <a:sym typeface="Arial"/>
              </a:defRPr>
            </a:pPr>
            <a:r>
              <a:t>Wissenswertes:</a:t>
            </a:r>
          </a:p>
          <a:p>
            <a:pPr>
              <a:lnSpc>
                <a:spcPct val="120000"/>
              </a:lnSpc>
              <a:spcBef>
                <a:spcPts val="400"/>
              </a:spcBef>
              <a:defRPr i="1" sz="2500">
                <a:solidFill>
                  <a:srgbClr val="292A2F"/>
                </a:solidFill>
                <a:latin typeface="Arial"/>
                <a:ea typeface="Arial"/>
                <a:cs typeface="Arial"/>
                <a:sym typeface="Arial"/>
              </a:defRPr>
            </a:pPr>
            <a:r>
              <a:t>-Infos zum Prompting</a:t>
            </a:r>
            <a:br/>
            <a:r>
              <a:t>-Infos zu Stable Diffusion</a:t>
            </a:r>
          </a:p>
        </p:txBody>
      </p:sp>
      <p:pic>
        <p:nvPicPr>
          <p:cNvPr id="169" name="Bildschirmfoto 2024-11-22 um 01.12.35.png" descr="Bildschirmfoto 2024-11-22 um 01.12.35.png"/>
          <p:cNvPicPr>
            <a:picLocks noChangeAspect="1"/>
          </p:cNvPicPr>
          <p:nvPr/>
        </p:nvPicPr>
        <p:blipFill>
          <a:blip r:embed="rId4">
            <a:extLst/>
          </a:blip>
          <a:stretch>
            <a:fillRect/>
          </a:stretch>
        </p:blipFill>
        <p:spPr>
          <a:xfrm>
            <a:off x="7042265" y="3897290"/>
            <a:ext cx="939801" cy="825501"/>
          </a:xfrm>
          <a:prstGeom prst="rect">
            <a:avLst/>
          </a:prstGeom>
          <a:ln w="12700">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ID="10" grpId="1" fill="hold">
                                  <p:stCondLst>
                                    <p:cond delay="0"/>
                                  </p:stCondLst>
                                  <p:iterate type="el" backwards="0">
                                    <p:tmAbs val="0"/>
                                  </p:iterate>
                                  <p:childTnLst>
                                    <p:set>
                                      <p:cBhvr>
                                        <p:cTn id="6" fill="hold"/>
                                        <p:tgtEl>
                                          <p:spTgt spid="165"/>
                                        </p:tgtEl>
                                        <p:attrNameLst>
                                          <p:attrName>style.visibility</p:attrName>
                                        </p:attrNameLst>
                                      </p:cBhvr>
                                      <p:to>
                                        <p:strVal val="visible"/>
                                      </p:to>
                                    </p:set>
                                    <p:animEffect filter="fade" transition="in">
                                      <p:cBhvr>
                                        <p:cTn id="7" dur="300"/>
                                        <p:tgtEl>
                                          <p:spTgt spid="16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65" grpId="1"/>
    </p:bldLst>
  </p:timing>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1" name="Intentionen der Aufgaben…"/>
          <p:cNvSpPr txBox="1"/>
          <p:nvPr/>
        </p:nvSpPr>
        <p:spPr>
          <a:xfrm>
            <a:off x="550480" y="2306991"/>
            <a:ext cx="5081156" cy="3359588"/>
          </a:xfrm>
          <a:prstGeom prst="rect">
            <a:avLst/>
          </a:prstGeom>
          <a:ln w="12700">
            <a:miter lim="400000"/>
          </a:ln>
          <a:extLst>
            <a:ext uri="{C572A759-6A51-4108-AA02-DFA0A04FC94B}">
              <ma14:wrappingTextBoxFlag xmlns:ma14="http://schemas.microsoft.com/office/mac/drawingml/2011/main" val="1"/>
            </a:ext>
          </a:extLst>
        </p:spPr>
        <p:txBody>
          <a:bodyPr lIns="0" tIns="0" rIns="0" bIns="0">
            <a:normAutofit fontScale="100000" lnSpcReduction="0"/>
          </a:bodyPr>
          <a:lstStyle/>
          <a:p>
            <a:pPr defTabSz="795527">
              <a:lnSpc>
                <a:spcPct val="120000"/>
              </a:lnSpc>
              <a:spcBef>
                <a:spcPts val="300"/>
              </a:spcBef>
              <a:defRPr b="1" sz="2349">
                <a:solidFill>
                  <a:srgbClr val="292A2F"/>
                </a:solidFill>
                <a:latin typeface="Arial"/>
                <a:ea typeface="Arial"/>
                <a:cs typeface="Arial"/>
                <a:sym typeface="Arial"/>
              </a:defRPr>
            </a:pPr>
            <a:r>
              <a:t>Intentionen der Aufgaben</a:t>
            </a:r>
          </a:p>
          <a:p>
            <a:pPr marL="342519" indent="-331470" defTabSz="795527">
              <a:lnSpc>
                <a:spcPct val="120000"/>
              </a:lnSpc>
              <a:spcBef>
                <a:spcPts val="300"/>
              </a:spcBef>
              <a:buSzPct val="100000"/>
              <a:buAutoNum type="arabicPeriod" startAt="1"/>
              <a:defRPr sz="2349">
                <a:solidFill>
                  <a:srgbClr val="292A2F"/>
                </a:solidFill>
                <a:latin typeface="Arial"/>
                <a:ea typeface="Arial"/>
                <a:cs typeface="Arial"/>
                <a:sym typeface="Arial"/>
              </a:defRPr>
            </a:pPr>
            <a:r>
              <a:t>Intensive Auseinandersetzung &amp; Rezeption eines Kunstwerks</a:t>
            </a:r>
          </a:p>
          <a:p>
            <a:pPr marL="342519" indent="-331470" defTabSz="795527">
              <a:lnSpc>
                <a:spcPct val="120000"/>
              </a:lnSpc>
              <a:spcBef>
                <a:spcPts val="300"/>
              </a:spcBef>
              <a:buSzPct val="100000"/>
              <a:buAutoNum type="arabicPeriod" startAt="1"/>
              <a:defRPr sz="2349">
                <a:solidFill>
                  <a:srgbClr val="292A2F"/>
                </a:solidFill>
                <a:latin typeface="Arial"/>
                <a:ea typeface="Arial"/>
                <a:cs typeface="Arial"/>
                <a:sym typeface="Arial"/>
              </a:defRPr>
            </a:pPr>
            <a:r>
              <a:t>Reduzierte Niederschrift der Rezeption</a:t>
            </a:r>
          </a:p>
          <a:p>
            <a:pPr marL="342519" indent="-331470" defTabSz="795527">
              <a:lnSpc>
                <a:spcPct val="120000"/>
              </a:lnSpc>
              <a:spcBef>
                <a:spcPts val="300"/>
              </a:spcBef>
              <a:buSzPct val="100000"/>
              <a:buAutoNum type="arabicPeriod" startAt="1"/>
              <a:defRPr sz="2349">
                <a:solidFill>
                  <a:srgbClr val="292A2F"/>
                </a:solidFill>
                <a:latin typeface="Arial"/>
                <a:ea typeface="Arial"/>
                <a:cs typeface="Arial"/>
                <a:sym typeface="Arial"/>
              </a:defRPr>
            </a:pPr>
            <a:r>
              <a:t>Vergleich zwischen Originalkunstwerk und  KI-generierten Version.</a:t>
            </a:r>
          </a:p>
        </p:txBody>
      </p:sp>
      <p:sp>
        <p:nvSpPr>
          <p:cNvPr id="172" name="Aufgabe „Stable Diffusion“"/>
          <p:cNvSpPr txBox="1"/>
          <p:nvPr/>
        </p:nvSpPr>
        <p:spPr>
          <a:xfrm>
            <a:off x="567767" y="1534437"/>
            <a:ext cx="7435154" cy="1070445"/>
          </a:xfrm>
          <a:prstGeom prst="rect">
            <a:avLst/>
          </a:prstGeom>
          <a:ln w="12700">
            <a:miter lim="400000"/>
          </a:ln>
          <a:extLst>
            <a:ext uri="{C572A759-6A51-4108-AA02-DFA0A04FC94B}">
              <ma14:wrappingTextBoxFlag xmlns:ma14="http://schemas.microsoft.com/office/mac/drawingml/2011/main" val="1"/>
            </a:ext>
          </a:extLst>
        </p:spPr>
        <p:txBody>
          <a:bodyPr lIns="0" tIns="0" rIns="0" bIns="0">
            <a:normAutofit fontScale="100000" lnSpcReduction="0"/>
          </a:bodyPr>
          <a:lstStyle>
            <a:lvl1pPr>
              <a:lnSpc>
                <a:spcPct val="93000"/>
              </a:lnSpc>
              <a:defRPr b="1" sz="3000">
                <a:solidFill>
                  <a:srgbClr val="7F1448"/>
                </a:solidFill>
                <a:latin typeface="Arial"/>
                <a:ea typeface="Arial"/>
                <a:cs typeface="Arial"/>
                <a:sym typeface="Arial"/>
              </a:defRPr>
            </a:lvl1pPr>
          </a:lstStyle>
          <a:p>
            <a:pPr/>
            <a:r>
              <a:t>Aufgabe „Stable Diffusion“</a:t>
            </a:r>
          </a:p>
        </p:txBody>
      </p:sp>
      <p:sp>
        <p:nvSpPr>
          <p:cNvPr id="173" name="Ziele…"/>
          <p:cNvSpPr txBox="1"/>
          <p:nvPr/>
        </p:nvSpPr>
        <p:spPr>
          <a:xfrm>
            <a:off x="6756771" y="2306991"/>
            <a:ext cx="4908501" cy="2994603"/>
          </a:xfrm>
          <a:prstGeom prst="rect">
            <a:avLst/>
          </a:prstGeom>
          <a:ln w="12700">
            <a:miter lim="400000"/>
          </a:ln>
          <a:extLst>
            <a:ext uri="{C572A759-6A51-4108-AA02-DFA0A04FC94B}">
              <ma14:wrappingTextBoxFlag xmlns:ma14="http://schemas.microsoft.com/office/mac/drawingml/2011/main" val="1"/>
            </a:ext>
          </a:extLst>
        </p:spPr>
        <p:txBody>
          <a:bodyPr lIns="0" tIns="0" rIns="0" bIns="0">
            <a:normAutofit fontScale="100000" lnSpcReduction="0"/>
          </a:bodyPr>
          <a:lstStyle/>
          <a:p>
            <a:pPr defTabSz="795527">
              <a:lnSpc>
                <a:spcPct val="120000"/>
              </a:lnSpc>
              <a:spcBef>
                <a:spcPts val="300"/>
              </a:spcBef>
              <a:defRPr b="1" sz="2349">
                <a:solidFill>
                  <a:srgbClr val="292A2F"/>
                </a:solidFill>
                <a:latin typeface="Arial"/>
                <a:ea typeface="Arial"/>
                <a:cs typeface="Arial"/>
                <a:sym typeface="Arial"/>
              </a:defRPr>
            </a:pPr>
            <a:r>
              <a:t>Ziele</a:t>
            </a:r>
          </a:p>
          <a:p>
            <a:pPr marL="342519" indent="-331470" defTabSz="795527">
              <a:lnSpc>
                <a:spcPct val="120000"/>
              </a:lnSpc>
              <a:spcBef>
                <a:spcPts val="300"/>
              </a:spcBef>
              <a:buSzPct val="100000"/>
              <a:buAutoNum type="arabicPeriod" startAt="1"/>
              <a:defRPr sz="2349">
                <a:solidFill>
                  <a:srgbClr val="292A2F"/>
                </a:solidFill>
                <a:latin typeface="Arial"/>
                <a:ea typeface="Arial"/>
                <a:cs typeface="Arial"/>
                <a:sym typeface="Arial"/>
              </a:defRPr>
            </a:pPr>
            <a:r>
              <a:t>Bewusstsein für die Stärken und Schwächen KI-generierter Kunst</a:t>
            </a:r>
          </a:p>
          <a:p>
            <a:pPr marL="342519" indent="-331470" defTabSz="795527">
              <a:lnSpc>
                <a:spcPct val="120000"/>
              </a:lnSpc>
              <a:spcBef>
                <a:spcPts val="300"/>
              </a:spcBef>
              <a:buSzPct val="100000"/>
              <a:buAutoNum type="arabicPeriod" startAt="1"/>
              <a:defRPr sz="2349">
                <a:solidFill>
                  <a:srgbClr val="292A2F"/>
                </a:solidFill>
                <a:latin typeface="Arial"/>
                <a:ea typeface="Arial"/>
                <a:cs typeface="Arial"/>
                <a:sym typeface="Arial"/>
              </a:defRPr>
            </a:pPr>
            <a:r>
              <a:t>Rezeption von Kunst stärken</a:t>
            </a:r>
          </a:p>
          <a:p>
            <a:pPr marL="342519" indent="-331470" defTabSz="795527">
              <a:lnSpc>
                <a:spcPct val="120000"/>
              </a:lnSpc>
              <a:spcBef>
                <a:spcPts val="300"/>
              </a:spcBef>
              <a:buSzPct val="100000"/>
              <a:buAutoNum type="arabicPeriod" startAt="1"/>
              <a:defRPr sz="2349">
                <a:solidFill>
                  <a:srgbClr val="292A2F"/>
                </a:solidFill>
                <a:latin typeface="Arial"/>
                <a:ea typeface="Arial"/>
                <a:cs typeface="Arial"/>
                <a:sym typeface="Arial"/>
              </a:defRPr>
            </a:pPr>
            <a:r>
              <a:t>Reflexion über künstlerische Prozesse und die Grenzen künstlicher Intelligenz anregen.</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ID="10" grpId="1" fill="hold">
                                  <p:stCondLst>
                                    <p:cond delay="0"/>
                                  </p:stCondLst>
                                  <p:iterate type="el" backwards="0">
                                    <p:tmAbs val="0"/>
                                  </p:iterate>
                                  <p:childTnLst>
                                    <p:set>
                                      <p:cBhvr>
                                        <p:cTn id="6" fill="hold"/>
                                        <p:tgtEl>
                                          <p:spTgt spid="172"/>
                                        </p:tgtEl>
                                        <p:attrNameLst>
                                          <p:attrName>style.visibility</p:attrName>
                                        </p:attrNameLst>
                                      </p:cBhvr>
                                      <p:to>
                                        <p:strVal val="visible"/>
                                      </p:to>
                                    </p:set>
                                    <p:animEffect filter="fade" transition="in">
                                      <p:cBhvr>
                                        <p:cTn id="7" dur="300"/>
                                        <p:tgtEl>
                                          <p:spTgt spid="17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72" grpId="1"/>
    </p:bldLst>
  </p:timing>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5" name="Reflektieren Sie Ihre Erfahrungen hinsichtlich Ihres Originals und den KI-Versionen und stellen Sie diese kurz vor."/>
          <p:cNvSpPr txBox="1"/>
          <p:nvPr>
            <p:ph type="body" idx="1"/>
          </p:nvPr>
        </p:nvSpPr>
        <p:spPr>
          <a:xfrm>
            <a:off x="1045235" y="1775879"/>
            <a:ext cx="10101530" cy="4244042"/>
          </a:xfrm>
          <a:prstGeom prst="rect">
            <a:avLst/>
          </a:prstGeom>
        </p:spPr>
        <p:txBody>
          <a:bodyPr/>
          <a:lstStyle/>
          <a:p>
            <a:pPr algn="ctr">
              <a:defRPr sz="2700"/>
            </a:pPr>
          </a:p>
          <a:p>
            <a:pPr algn="ctr">
              <a:defRPr sz="2700"/>
            </a:pPr>
          </a:p>
          <a:p>
            <a:pPr algn="ctr">
              <a:defRPr sz="2700"/>
            </a:pPr>
          </a:p>
          <a:p>
            <a:pPr algn="ctr">
              <a:defRPr sz="2700"/>
            </a:pPr>
          </a:p>
          <a:p>
            <a:pPr algn="ctr">
              <a:defRPr sz="2700"/>
            </a:pPr>
            <a:r>
              <a:t>Reflektieren Sie Ihre Erfahrungen hinsichtlich Ihres Originals und den KI-Versionen und stellen Sie diese kurz vor.</a:t>
            </a:r>
          </a:p>
        </p:txBody>
      </p:sp>
      <p:sp>
        <p:nvSpPr>
          <p:cNvPr id="176" name="Reflexion im Plenum"/>
          <p:cNvSpPr txBox="1"/>
          <p:nvPr/>
        </p:nvSpPr>
        <p:spPr>
          <a:xfrm>
            <a:off x="542367" y="1521737"/>
            <a:ext cx="7435154" cy="1070445"/>
          </a:xfrm>
          <a:prstGeom prst="rect">
            <a:avLst/>
          </a:prstGeom>
          <a:ln w="12700">
            <a:miter lim="400000"/>
          </a:ln>
          <a:extLst>
            <a:ext uri="{C572A759-6A51-4108-AA02-DFA0A04FC94B}">
              <ma14:wrappingTextBoxFlag xmlns:ma14="http://schemas.microsoft.com/office/mac/drawingml/2011/main" val="1"/>
            </a:ext>
          </a:extLst>
        </p:spPr>
        <p:txBody>
          <a:bodyPr lIns="0" tIns="0" rIns="0" bIns="0">
            <a:normAutofit fontScale="100000" lnSpcReduction="0"/>
          </a:bodyPr>
          <a:lstStyle>
            <a:lvl1pPr>
              <a:lnSpc>
                <a:spcPct val="93000"/>
              </a:lnSpc>
              <a:defRPr b="1" sz="3000">
                <a:solidFill>
                  <a:srgbClr val="7F1448"/>
                </a:solidFill>
                <a:latin typeface="Arial"/>
                <a:ea typeface="Arial"/>
                <a:cs typeface="Arial"/>
                <a:sym typeface="Arial"/>
              </a:defRPr>
            </a:lvl1pPr>
          </a:lstStyle>
          <a:p>
            <a:pPr/>
            <a:r>
              <a:t>Reflexion im Plenum</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ID="10" grpId="1" fill="hold">
                                  <p:stCondLst>
                                    <p:cond delay="0"/>
                                  </p:stCondLst>
                                  <p:iterate type="el" backwards="0">
                                    <p:tmAbs val="0"/>
                                  </p:iterate>
                                  <p:childTnLst>
                                    <p:set>
                                      <p:cBhvr>
                                        <p:cTn id="6" fill="hold"/>
                                        <p:tgtEl>
                                          <p:spTgt spid="176"/>
                                        </p:tgtEl>
                                        <p:attrNameLst>
                                          <p:attrName>style.visibility</p:attrName>
                                        </p:attrNameLst>
                                      </p:cBhvr>
                                      <p:to>
                                        <p:strVal val="visible"/>
                                      </p:to>
                                    </p:set>
                                    <p:animEffect filter="fade" transition="in">
                                      <p:cBhvr>
                                        <p:cTn id="7" dur="300"/>
                                        <p:tgtEl>
                                          <p:spTgt spid="17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76" grpId="1"/>
    </p:bldLst>
  </p:timing>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8" name="Titel 11"/>
          <p:cNvSpPr txBox="1"/>
          <p:nvPr/>
        </p:nvSpPr>
        <p:spPr>
          <a:xfrm>
            <a:off x="508169" y="1516655"/>
            <a:ext cx="10791295" cy="1079500"/>
          </a:xfrm>
          <a:prstGeom prst="rect">
            <a:avLst/>
          </a:prstGeom>
          <a:ln w="12700">
            <a:miter lim="400000"/>
          </a:ln>
          <a:extLst>
            <a:ext uri="{C572A759-6A51-4108-AA02-DFA0A04FC94B}">
              <ma14:wrappingTextBoxFlag xmlns:ma14="http://schemas.microsoft.com/office/mac/drawingml/2011/main" val="1"/>
            </a:ext>
          </a:extLst>
        </p:spPr>
        <p:txBody>
          <a:bodyPr lIns="0" tIns="0" rIns="0" bIns="0">
            <a:normAutofit fontScale="100000" lnSpcReduction="0"/>
          </a:bodyPr>
          <a:lstStyle>
            <a:lvl1pPr>
              <a:lnSpc>
                <a:spcPct val="93000"/>
              </a:lnSpc>
              <a:defRPr b="1" sz="3000">
                <a:solidFill>
                  <a:srgbClr val="7F1448"/>
                </a:solidFill>
                <a:latin typeface="Arial"/>
                <a:ea typeface="Arial"/>
                <a:cs typeface="Arial"/>
                <a:sym typeface="Arial"/>
              </a:defRPr>
            </a:lvl1pPr>
          </a:lstStyle>
          <a:p>
            <a:pPr/>
            <a:r>
              <a:t>Ideensammlung</a:t>
            </a:r>
          </a:p>
        </p:txBody>
      </p:sp>
      <p:sp>
        <p:nvSpPr>
          <p:cNvPr id="179" name="Welche zusätzlichen Hilfestellungen benötigen Lernende unterschiedlicher Niveaus um sich reflektierend mit ihrem Prozess, der KI und den entstandenen Arbeiten auseinanderzusetzen?"/>
          <p:cNvSpPr txBox="1"/>
          <p:nvPr/>
        </p:nvSpPr>
        <p:spPr>
          <a:xfrm>
            <a:off x="922437" y="3084874"/>
            <a:ext cx="9563333" cy="1793738"/>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ctr">
              <a:lnSpc>
                <a:spcPct val="120000"/>
              </a:lnSpc>
              <a:spcBef>
                <a:spcPts val="400"/>
              </a:spcBef>
              <a:defRPr sz="2600">
                <a:solidFill>
                  <a:srgbClr val="292A2F"/>
                </a:solidFill>
                <a:latin typeface="Arial"/>
                <a:ea typeface="Arial"/>
                <a:cs typeface="Arial"/>
                <a:sym typeface="Arial"/>
              </a:defRPr>
            </a:lvl1pPr>
          </a:lstStyle>
          <a:p>
            <a:pPr/>
            <a:r>
              <a:t>Welche zusätzlichen Hilfestellungen benötigen Lernende unterschiedlicher Niveaus um sich reflektierend mit ihrem Prozess, der KI und den entstandenen Arbeiten auseinanderzusetzen?</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ID="10" grpId="1" fill="hold">
                                  <p:stCondLst>
                                    <p:cond delay="0"/>
                                  </p:stCondLst>
                                  <p:iterate type="el" backwards="0">
                                    <p:tmAbs val="0"/>
                                  </p:iterate>
                                  <p:childTnLst>
                                    <p:set>
                                      <p:cBhvr>
                                        <p:cTn id="6" fill="hold"/>
                                        <p:tgtEl>
                                          <p:spTgt spid="178"/>
                                        </p:tgtEl>
                                        <p:attrNameLst>
                                          <p:attrName>style.visibility</p:attrName>
                                        </p:attrNameLst>
                                      </p:cBhvr>
                                      <p:to>
                                        <p:strVal val="visible"/>
                                      </p:to>
                                    </p:set>
                                    <p:animEffect filter="fade" transition="in">
                                      <p:cBhvr>
                                        <p:cTn id="7" dur="300"/>
                                        <p:tgtEl>
                                          <p:spTgt spid="17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78" grpId="1"/>
    </p:bldLst>
  </p:timing>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1" name="Entwickeln Sie in Partnerarbeit eine Aufgabenstellung für ein Werk 3. Ordnung, und stellen Sie diese Aufgabe vor.…"/>
          <p:cNvSpPr txBox="1"/>
          <p:nvPr>
            <p:ph type="body" sz="half" idx="1"/>
          </p:nvPr>
        </p:nvSpPr>
        <p:spPr>
          <a:xfrm>
            <a:off x="408802" y="2405238"/>
            <a:ext cx="4542801" cy="4244041"/>
          </a:xfrm>
          <a:prstGeom prst="rect">
            <a:avLst/>
          </a:prstGeom>
        </p:spPr>
        <p:txBody>
          <a:bodyPr/>
          <a:lstStyle/>
          <a:p>
            <a:pPr>
              <a:defRPr sz="2500"/>
            </a:pPr>
            <a:r>
              <a:t>Entwickeln Sie in Partnerarbeit eine </a:t>
            </a:r>
            <a:r>
              <a:rPr b="1"/>
              <a:t>Aufgabenstellung</a:t>
            </a:r>
            <a:r>
              <a:t> für ein Werk 3. Ordnung, und stellen Sie diese Aufgabe vor.</a:t>
            </a:r>
          </a:p>
          <a:p>
            <a:pPr>
              <a:defRPr sz="2500"/>
            </a:pPr>
          </a:p>
          <a:p>
            <a:pPr>
              <a:defRPr sz="2500"/>
            </a:pPr>
          </a:p>
          <a:p>
            <a:pPr>
              <a:defRPr b="1" sz="2000"/>
            </a:pPr>
            <a:r>
              <a:t>Werk 3. Ordnung</a:t>
            </a:r>
          </a:p>
          <a:p>
            <a:pPr lvl="2">
              <a:defRPr i="1" sz="2000"/>
            </a:pPr>
            <a:r>
              <a:t>-Synthese</a:t>
            </a:r>
            <a:br/>
            <a:r>
              <a:t>-KI als Impulsgeber für eine Weiter-/Rückführung</a:t>
            </a:r>
          </a:p>
        </p:txBody>
      </p:sp>
      <p:sp>
        <p:nvSpPr>
          <p:cNvPr id="182" name="Werk 3. Ordnung"/>
          <p:cNvSpPr txBox="1"/>
          <p:nvPr/>
        </p:nvSpPr>
        <p:spPr>
          <a:xfrm>
            <a:off x="504267" y="1509037"/>
            <a:ext cx="7435154" cy="1070445"/>
          </a:xfrm>
          <a:prstGeom prst="rect">
            <a:avLst/>
          </a:prstGeom>
          <a:ln w="12700">
            <a:miter lim="400000"/>
          </a:ln>
          <a:extLst>
            <a:ext uri="{C572A759-6A51-4108-AA02-DFA0A04FC94B}">
              <ma14:wrappingTextBoxFlag xmlns:ma14="http://schemas.microsoft.com/office/mac/drawingml/2011/main" val="1"/>
            </a:ext>
          </a:extLst>
        </p:spPr>
        <p:txBody>
          <a:bodyPr lIns="0" tIns="0" rIns="0" bIns="0">
            <a:normAutofit fontScale="100000" lnSpcReduction="0"/>
          </a:bodyPr>
          <a:lstStyle>
            <a:lvl1pPr>
              <a:lnSpc>
                <a:spcPct val="93000"/>
              </a:lnSpc>
              <a:defRPr b="1" sz="3000">
                <a:solidFill>
                  <a:srgbClr val="7F1448"/>
                </a:solidFill>
                <a:latin typeface="Arial"/>
                <a:ea typeface="Arial"/>
                <a:cs typeface="Arial"/>
                <a:sym typeface="Arial"/>
              </a:defRPr>
            </a:lvl1pPr>
          </a:lstStyle>
          <a:p>
            <a:pPr/>
            <a:r>
              <a:t>Werk 3. Ordnung</a:t>
            </a:r>
          </a:p>
        </p:txBody>
      </p:sp>
      <p:pic>
        <p:nvPicPr>
          <p:cNvPr id="183" name="Zyklischer Einsatz von KI im KU.pdf" descr="Zyklischer Einsatz von KI im KU.pdf"/>
          <p:cNvPicPr>
            <a:picLocks noChangeAspect="1"/>
          </p:cNvPicPr>
          <p:nvPr/>
        </p:nvPicPr>
        <p:blipFill>
          <a:blip r:embed="rId2">
            <a:extLst/>
          </a:blip>
          <a:srcRect l="9876" t="29364" r="5797" b="10054"/>
          <a:stretch>
            <a:fillRect/>
          </a:stretch>
        </p:blipFill>
        <p:spPr>
          <a:xfrm>
            <a:off x="5062382" y="2479402"/>
            <a:ext cx="7063072" cy="3585631"/>
          </a:xfrm>
          <a:prstGeom prst="rect">
            <a:avLst/>
          </a:prstGeom>
          <a:ln w="12700">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ID="10" grpId="1" fill="hold">
                                  <p:stCondLst>
                                    <p:cond delay="0"/>
                                  </p:stCondLst>
                                  <p:iterate type="el" backwards="0">
                                    <p:tmAbs val="0"/>
                                  </p:iterate>
                                  <p:childTnLst>
                                    <p:set>
                                      <p:cBhvr>
                                        <p:cTn id="6" fill="hold"/>
                                        <p:tgtEl>
                                          <p:spTgt spid="182"/>
                                        </p:tgtEl>
                                        <p:attrNameLst>
                                          <p:attrName>style.visibility</p:attrName>
                                        </p:attrNameLst>
                                      </p:cBhvr>
                                      <p:to>
                                        <p:strVal val="visible"/>
                                      </p:to>
                                    </p:set>
                                    <p:animEffect filter="fade" transition="in">
                                      <p:cBhvr>
                                        <p:cTn id="7" dur="300"/>
                                        <p:tgtEl>
                                          <p:spTgt spid="18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82" grpId="1"/>
    </p:bldLst>
  </p:timing>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5" name="Mit Text &amp; Bild zum KI generierten Bild.…"/>
          <p:cNvSpPr txBox="1"/>
          <p:nvPr>
            <p:ph type="body" idx="1"/>
          </p:nvPr>
        </p:nvSpPr>
        <p:spPr>
          <a:xfrm>
            <a:off x="592317" y="2475892"/>
            <a:ext cx="10909965" cy="4402149"/>
          </a:xfrm>
          <a:prstGeom prst="rect">
            <a:avLst/>
          </a:prstGeom>
        </p:spPr>
        <p:txBody>
          <a:bodyPr/>
          <a:lstStyle/>
          <a:p>
            <a:pPr>
              <a:lnSpc>
                <a:spcPct val="120000"/>
              </a:lnSpc>
              <a:spcBef>
                <a:spcPts val="400"/>
              </a:spcBef>
              <a:defRPr sz="2200">
                <a:solidFill>
                  <a:srgbClr val="292A2F"/>
                </a:solidFill>
                <a:latin typeface="Arial"/>
                <a:ea typeface="Arial"/>
                <a:cs typeface="Arial"/>
                <a:sym typeface="Arial"/>
              </a:defRPr>
            </a:pPr>
            <a:r>
              <a:t>Mit </a:t>
            </a:r>
            <a:r>
              <a:rPr b="1"/>
              <a:t>Text &amp; Bild</a:t>
            </a:r>
            <a:r>
              <a:t> zum KI generierten Bild. </a:t>
            </a:r>
          </a:p>
          <a:p>
            <a:pPr>
              <a:lnSpc>
                <a:spcPct val="120000"/>
              </a:lnSpc>
              <a:spcBef>
                <a:spcPts val="400"/>
              </a:spcBef>
              <a:defRPr sz="2200">
                <a:solidFill>
                  <a:srgbClr val="292A2F"/>
                </a:solidFill>
                <a:latin typeface="Arial"/>
                <a:ea typeface="Arial"/>
                <a:cs typeface="Arial"/>
                <a:sym typeface="Arial"/>
              </a:defRPr>
            </a:pPr>
            <a:r>
              <a:t>Es ist möglich Skizzen und Prompts in die bildgenerierende KI einzuspeisen, wodurch die Rezeption auch durch eine Skizze der KI zur Verfügung gestellt werden kann. </a:t>
            </a:r>
          </a:p>
        </p:txBody>
      </p:sp>
      <p:sp>
        <p:nvSpPr>
          <p:cNvPr id="186" name="Titel 11"/>
          <p:cNvSpPr txBox="1"/>
          <p:nvPr/>
        </p:nvSpPr>
        <p:spPr>
          <a:xfrm>
            <a:off x="612873" y="1555825"/>
            <a:ext cx="7386038" cy="1079500"/>
          </a:xfrm>
          <a:prstGeom prst="rect">
            <a:avLst/>
          </a:prstGeom>
          <a:ln w="12700">
            <a:miter lim="400000"/>
          </a:ln>
          <a:extLst>
            <a:ext uri="{C572A759-6A51-4108-AA02-DFA0A04FC94B}">
              <ma14:wrappingTextBoxFlag xmlns:ma14="http://schemas.microsoft.com/office/mac/drawingml/2011/main" val="1"/>
            </a:ext>
          </a:extLst>
        </p:spPr>
        <p:txBody>
          <a:bodyPr lIns="0" tIns="0" rIns="0" bIns="0">
            <a:normAutofit fontScale="100000" lnSpcReduction="0"/>
          </a:bodyPr>
          <a:lstStyle>
            <a:lvl1pPr>
              <a:lnSpc>
                <a:spcPct val="93000"/>
              </a:lnSpc>
              <a:defRPr b="1" sz="3000">
                <a:solidFill>
                  <a:srgbClr val="7F1448"/>
                </a:solidFill>
                <a:latin typeface="Arial"/>
                <a:ea typeface="Arial"/>
                <a:cs typeface="Arial"/>
                <a:sym typeface="Arial"/>
              </a:defRPr>
            </a:lvl1pPr>
          </a:lstStyle>
          <a:p>
            <a:pPr/>
            <a:r>
              <a:t>Sidenote: Stable Diffusion</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ID="10" grpId="1" fill="hold">
                                  <p:stCondLst>
                                    <p:cond delay="0"/>
                                  </p:stCondLst>
                                  <p:iterate type="el" backwards="0">
                                    <p:tmAbs val="0"/>
                                  </p:iterate>
                                  <p:childTnLst>
                                    <p:set>
                                      <p:cBhvr>
                                        <p:cTn id="6" fill="hold"/>
                                        <p:tgtEl>
                                          <p:spTgt spid="186"/>
                                        </p:tgtEl>
                                        <p:attrNameLst>
                                          <p:attrName>style.visibility</p:attrName>
                                        </p:attrNameLst>
                                      </p:cBhvr>
                                      <p:to>
                                        <p:strVal val="visible"/>
                                      </p:to>
                                    </p:set>
                                    <p:animEffect filter="fade" transition="in">
                                      <p:cBhvr>
                                        <p:cTn id="7" dur="300"/>
                                        <p:tgtEl>
                                          <p:spTgt spid="18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86" grpId="1"/>
    </p:bldLst>
  </p:timing>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8" name="Leitperspektive…"/>
          <p:cNvSpPr txBox="1"/>
          <p:nvPr>
            <p:ph type="body" sz="quarter" idx="1"/>
          </p:nvPr>
        </p:nvSpPr>
        <p:spPr>
          <a:xfrm>
            <a:off x="6561470" y="3209871"/>
            <a:ext cx="4349751" cy="3166928"/>
          </a:xfrm>
          <a:prstGeom prst="rect">
            <a:avLst/>
          </a:prstGeom>
        </p:spPr>
        <p:txBody>
          <a:bodyPr/>
          <a:lstStyle/>
          <a:p>
            <a:pPr>
              <a:lnSpc>
                <a:spcPct val="120000"/>
              </a:lnSpc>
              <a:spcBef>
                <a:spcPts val="400"/>
              </a:spcBef>
              <a:defRPr b="1" sz="2000">
                <a:solidFill>
                  <a:srgbClr val="292A2F"/>
                </a:solidFill>
                <a:latin typeface="Arial"/>
                <a:ea typeface="Arial"/>
                <a:cs typeface="Arial"/>
                <a:sym typeface="Arial"/>
              </a:defRPr>
            </a:pPr>
            <a:r>
              <a:t>Leitperspektive</a:t>
            </a:r>
          </a:p>
          <a:p>
            <a:pPr marL="200526" indent="-200526">
              <a:lnSpc>
                <a:spcPct val="120000"/>
              </a:lnSpc>
              <a:spcBef>
                <a:spcPts val="400"/>
              </a:spcBef>
              <a:buSzPct val="100000"/>
              <a:buChar char="•"/>
              <a:defRPr sz="2000">
                <a:solidFill>
                  <a:srgbClr val="292A2F"/>
                </a:solidFill>
                <a:latin typeface="Arial"/>
                <a:ea typeface="Arial"/>
                <a:cs typeface="Arial"/>
                <a:sym typeface="Arial"/>
              </a:defRPr>
            </a:pPr>
            <a:r>
              <a:t>Medienbildung / Verbraucherbildung</a:t>
            </a:r>
          </a:p>
          <a:p>
            <a:pPr>
              <a:lnSpc>
                <a:spcPct val="120000"/>
              </a:lnSpc>
              <a:spcBef>
                <a:spcPts val="400"/>
              </a:spcBef>
              <a:defRPr sz="2000">
                <a:solidFill>
                  <a:srgbClr val="292A2F"/>
                </a:solidFill>
                <a:latin typeface="Arial"/>
                <a:ea typeface="Arial"/>
                <a:cs typeface="Arial"/>
                <a:sym typeface="Arial"/>
              </a:defRPr>
            </a:pPr>
          </a:p>
          <a:p>
            <a:pPr>
              <a:lnSpc>
                <a:spcPct val="120000"/>
              </a:lnSpc>
              <a:spcBef>
                <a:spcPts val="400"/>
              </a:spcBef>
              <a:defRPr b="1" sz="2000">
                <a:solidFill>
                  <a:srgbClr val="292A2F"/>
                </a:solidFill>
                <a:latin typeface="Arial"/>
                <a:ea typeface="Arial"/>
                <a:cs typeface="Arial"/>
                <a:sym typeface="Arial"/>
              </a:defRPr>
            </a:pPr>
            <a:r>
              <a:t>prozessbezogene Kompetenzen</a:t>
            </a:r>
          </a:p>
          <a:p>
            <a:pPr marL="200526" indent="-200526">
              <a:lnSpc>
                <a:spcPct val="120000"/>
              </a:lnSpc>
              <a:spcBef>
                <a:spcPts val="400"/>
              </a:spcBef>
              <a:buSzPct val="100000"/>
              <a:buChar char="•"/>
              <a:defRPr sz="2000">
                <a:solidFill>
                  <a:srgbClr val="292A2F"/>
                </a:solidFill>
                <a:latin typeface="Arial"/>
                <a:ea typeface="Arial"/>
                <a:cs typeface="Arial"/>
                <a:sym typeface="Arial"/>
              </a:defRPr>
            </a:pPr>
            <a:r>
              <a:t> Produktion / Reflexion / Rezeption</a:t>
            </a:r>
          </a:p>
          <a:p>
            <a:pPr>
              <a:lnSpc>
                <a:spcPct val="120000"/>
              </a:lnSpc>
              <a:spcBef>
                <a:spcPts val="400"/>
              </a:spcBef>
              <a:defRPr sz="2000">
                <a:solidFill>
                  <a:srgbClr val="292A2F"/>
                </a:solidFill>
                <a:latin typeface="Arial"/>
                <a:ea typeface="Arial"/>
                <a:cs typeface="Arial"/>
                <a:sym typeface="Arial"/>
              </a:defRPr>
            </a:pPr>
          </a:p>
          <a:p>
            <a:pPr>
              <a:lnSpc>
                <a:spcPct val="120000"/>
              </a:lnSpc>
              <a:spcBef>
                <a:spcPts val="400"/>
              </a:spcBef>
              <a:defRPr b="1" sz="2000">
                <a:solidFill>
                  <a:srgbClr val="292A2F"/>
                </a:solidFill>
                <a:latin typeface="Arial"/>
                <a:ea typeface="Arial"/>
                <a:cs typeface="Arial"/>
                <a:sym typeface="Arial"/>
              </a:defRPr>
            </a:pPr>
            <a:r>
              <a:t>inhaltsbezogene Kompetenzen</a:t>
            </a:r>
          </a:p>
          <a:p>
            <a:pPr marL="200526" indent="-200526">
              <a:lnSpc>
                <a:spcPct val="120000"/>
              </a:lnSpc>
              <a:spcBef>
                <a:spcPts val="400"/>
              </a:spcBef>
              <a:buSzPct val="100000"/>
              <a:buChar char="•"/>
              <a:defRPr sz="2000">
                <a:solidFill>
                  <a:srgbClr val="292A2F"/>
                </a:solidFill>
                <a:latin typeface="Arial"/>
                <a:ea typeface="Arial"/>
                <a:cs typeface="Arial"/>
                <a:sym typeface="Arial"/>
              </a:defRPr>
            </a:pPr>
            <a:r>
              <a:t>Bild / Zeit (Medien)</a:t>
            </a:r>
          </a:p>
        </p:txBody>
      </p:sp>
      <p:pic>
        <p:nvPicPr>
          <p:cNvPr id="189" name="Rechteck Rechteck" descr="Rechteck Rechteck"/>
          <p:cNvPicPr>
            <a:picLocks noChangeAspect="0"/>
          </p:cNvPicPr>
          <p:nvPr/>
        </p:nvPicPr>
        <p:blipFill>
          <a:blip r:embed="rId2">
            <a:extLst/>
          </a:blip>
          <a:stretch>
            <a:fillRect/>
          </a:stretch>
        </p:blipFill>
        <p:spPr>
          <a:xfrm>
            <a:off x="6330569" y="3038987"/>
            <a:ext cx="4786154" cy="1106489"/>
          </a:xfrm>
          <a:prstGeom prst="rect">
            <a:avLst/>
          </a:prstGeom>
        </p:spPr>
      </p:pic>
      <p:sp>
        <p:nvSpPr>
          <p:cNvPr id="191" name="Prompt: Bildungsplan, Lehrperson, Vorbereitung, Deutschland Quelle: „Stable Diffusion“"/>
          <p:cNvSpPr txBox="1"/>
          <p:nvPr/>
        </p:nvSpPr>
        <p:spPr>
          <a:xfrm>
            <a:off x="1718585" y="6371313"/>
            <a:ext cx="3502596" cy="275247"/>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spAutoFit/>
          </a:bodyPr>
          <a:lstStyle/>
          <a:p>
            <a:pPr>
              <a:defRPr i="1" sz="1000">
                <a:solidFill>
                  <a:srgbClr val="292A2F"/>
                </a:solidFill>
                <a:latin typeface="Arial"/>
                <a:ea typeface="Arial"/>
                <a:cs typeface="Arial"/>
                <a:sym typeface="Arial"/>
              </a:defRPr>
            </a:pPr>
            <a:r>
              <a:t>Prompt: Bildungsplan, Lehrperson, Vorbereitung, Deutschland</a:t>
            </a:r>
            <a:br/>
            <a:r>
              <a:t>Quelle: „Stable Diffusion“</a:t>
            </a:r>
          </a:p>
        </p:txBody>
      </p:sp>
      <p:pic>
        <p:nvPicPr>
          <p:cNvPr id="192" name="859878C9-5297-498A-BC6C-460445A77B6B.HEIC" descr="859878C9-5297-498A-BC6C-460445A77B6B.HEIC"/>
          <p:cNvPicPr>
            <a:picLocks noChangeAspect="1"/>
          </p:cNvPicPr>
          <p:nvPr/>
        </p:nvPicPr>
        <p:blipFill>
          <a:blip r:embed="rId3">
            <a:extLst/>
          </a:blip>
          <a:stretch>
            <a:fillRect/>
          </a:stretch>
        </p:blipFill>
        <p:spPr>
          <a:xfrm>
            <a:off x="1696623" y="1872174"/>
            <a:ext cx="3553447" cy="4444702"/>
          </a:xfrm>
          <a:prstGeom prst="rect">
            <a:avLst/>
          </a:prstGeom>
          <a:ln w="12700">
            <a:miter lim="400000"/>
          </a:ln>
        </p:spPr>
      </p:pic>
      <p:sp>
        <p:nvSpPr>
          <p:cNvPr id="193" name="Titel 1"/>
          <p:cNvSpPr txBox="1"/>
          <p:nvPr/>
        </p:nvSpPr>
        <p:spPr>
          <a:xfrm>
            <a:off x="6561471" y="1914062"/>
            <a:ext cx="4349750" cy="1439863"/>
          </a:xfrm>
          <a:prstGeom prst="rect">
            <a:avLst/>
          </a:prstGeom>
          <a:ln w="12700">
            <a:miter lim="400000"/>
          </a:ln>
          <a:extLst>
            <a:ext uri="{C572A759-6A51-4108-AA02-DFA0A04FC94B}">
              <ma14:wrappingTextBoxFlag xmlns:ma14="http://schemas.microsoft.com/office/mac/drawingml/2011/main" val="1"/>
            </a:ext>
          </a:extLst>
        </p:spPr>
        <p:txBody>
          <a:bodyPr lIns="0" tIns="0" rIns="0" bIns="0">
            <a:normAutofit fontScale="100000" lnSpcReduction="0"/>
          </a:bodyPr>
          <a:lstStyle>
            <a:lvl1pPr>
              <a:lnSpc>
                <a:spcPct val="93000"/>
              </a:lnSpc>
              <a:defRPr b="1" sz="3200">
                <a:solidFill>
                  <a:srgbClr val="7F1448"/>
                </a:solidFill>
                <a:latin typeface="Arial"/>
                <a:ea typeface="Arial"/>
                <a:cs typeface="Arial"/>
                <a:sym typeface="Arial"/>
              </a:defRPr>
            </a:lvl1pPr>
          </a:lstStyle>
          <a:p>
            <a:pPr/>
            <a:r>
              <a:t>Bezug zum Bildungsplan</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ID="10" grpId="1" fill="hold">
                                  <p:stCondLst>
                                    <p:cond delay="0"/>
                                  </p:stCondLst>
                                  <p:iterate type="el" backwards="0">
                                    <p:tmAbs val="0"/>
                                  </p:iterate>
                                  <p:childTnLst>
                                    <p:set>
                                      <p:cBhvr>
                                        <p:cTn id="6" fill="hold"/>
                                        <p:tgtEl>
                                          <p:spTgt spid="193"/>
                                        </p:tgtEl>
                                        <p:attrNameLst>
                                          <p:attrName>style.visibility</p:attrName>
                                        </p:attrNameLst>
                                      </p:cBhvr>
                                      <p:to>
                                        <p:strVal val="visible"/>
                                      </p:to>
                                    </p:set>
                                    <p:animEffect filter="fade" transition="in">
                                      <p:cBhvr>
                                        <p:cTn id="7" dur="250"/>
                                        <p:tgtEl>
                                          <p:spTgt spid="193"/>
                                        </p:tgtEl>
                                      </p:cBhvr>
                                    </p:animEffect>
                                  </p:childTnLst>
                                </p:cTn>
                              </p:par>
                            </p:childTnLst>
                          </p:cTn>
                        </p:par>
                        <p:par>
                          <p:cTn id="8" fill="hold">
                            <p:stCondLst>
                              <p:cond delay="250"/>
                            </p:stCondLst>
                            <p:childTnLst>
                              <p:par>
                                <p:cTn id="9" presetClass="entr" nodeType="afterEffect" presetID="10" grpId="2" fill="hold">
                                  <p:stCondLst>
                                    <p:cond delay="0"/>
                                  </p:stCondLst>
                                  <p:iterate type="el" backwards="0">
                                    <p:tmAbs val="0"/>
                                  </p:iterate>
                                  <p:childTnLst>
                                    <p:set>
                                      <p:cBhvr>
                                        <p:cTn id="10" fill="hold"/>
                                        <p:tgtEl>
                                          <p:spTgt spid="188"/>
                                        </p:tgtEl>
                                        <p:attrNameLst>
                                          <p:attrName>style.visibility</p:attrName>
                                        </p:attrNameLst>
                                      </p:cBhvr>
                                      <p:to>
                                        <p:strVal val="visible"/>
                                      </p:to>
                                    </p:set>
                                    <p:animEffect filter="fade" transition="in">
                                      <p:cBhvr>
                                        <p:cTn id="11" dur="250"/>
                                        <p:tgtEl>
                                          <p:spTgt spid="18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88" grpId="2"/>
      <p:bldP build="whole" bldLvl="1" animBg="1" rev="0" advAuto="0" spid="193" grpId="1"/>
    </p:bldLst>
  </p:timing>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5" name="komplexe und ungeklärte Rechtslage…"/>
          <p:cNvSpPr txBox="1"/>
          <p:nvPr>
            <p:ph type="body" sz="half" idx="1"/>
          </p:nvPr>
        </p:nvSpPr>
        <p:spPr>
          <a:xfrm>
            <a:off x="620745" y="2674979"/>
            <a:ext cx="4868179" cy="3439941"/>
          </a:xfrm>
          <a:prstGeom prst="rect">
            <a:avLst/>
          </a:prstGeom>
        </p:spPr>
        <p:txBody>
          <a:bodyPr/>
          <a:lstStyle/>
          <a:p>
            <a:pPr marL="200526" indent="-200526">
              <a:lnSpc>
                <a:spcPct val="150000"/>
              </a:lnSpc>
              <a:spcBef>
                <a:spcPts val="400"/>
              </a:spcBef>
              <a:buSzPct val="100000"/>
              <a:buChar char="•"/>
              <a:defRPr sz="2000">
                <a:solidFill>
                  <a:srgbClr val="292A2F"/>
                </a:solidFill>
                <a:latin typeface="Arial"/>
                <a:ea typeface="Arial"/>
                <a:cs typeface="Arial"/>
                <a:sym typeface="Arial"/>
              </a:defRPr>
            </a:pPr>
            <a:r>
              <a:t>komplexe und ungeklärte Rechtslage</a:t>
            </a:r>
          </a:p>
          <a:p>
            <a:pPr marL="200526" indent="-200526">
              <a:lnSpc>
                <a:spcPct val="150000"/>
              </a:lnSpc>
              <a:spcBef>
                <a:spcPts val="400"/>
              </a:spcBef>
              <a:buSzPct val="100000"/>
              <a:buChar char="•"/>
              <a:defRPr sz="2000">
                <a:solidFill>
                  <a:srgbClr val="292A2F"/>
                </a:solidFill>
                <a:latin typeface="Arial"/>
                <a:ea typeface="Arial"/>
                <a:cs typeface="Arial"/>
                <a:sym typeface="Arial"/>
              </a:defRPr>
            </a:pPr>
            <a:r>
              <a:t>rechtliche Unsicherheiten in Bezug auf das Training von Modellen mit urheberrechtlich geschütztem Material</a:t>
            </a:r>
          </a:p>
          <a:p>
            <a:pPr marL="200526" indent="-200526">
              <a:lnSpc>
                <a:spcPct val="150000"/>
              </a:lnSpc>
              <a:spcBef>
                <a:spcPts val="400"/>
              </a:spcBef>
              <a:buSzPct val="100000"/>
              <a:buChar char="•"/>
              <a:defRPr sz="2000">
                <a:solidFill>
                  <a:srgbClr val="292A2F"/>
                </a:solidFill>
                <a:latin typeface="Arial"/>
                <a:ea typeface="Arial"/>
                <a:cs typeface="Arial"/>
                <a:sym typeface="Arial"/>
              </a:defRPr>
            </a:pPr>
            <a:r>
              <a:t>Vorsicht bei der kommerziellen Verwertung von KI-Kunst</a:t>
            </a:r>
          </a:p>
        </p:txBody>
      </p:sp>
      <p:pic>
        <p:nvPicPr>
          <p:cNvPr id="196" name="5CB73853-9D49-4ECB-B807-5566154F363B 2.HEIC" descr="5CB73853-9D49-4ECB-B807-5566154F363B 2.HEIC"/>
          <p:cNvPicPr>
            <a:picLocks noChangeAspect="1"/>
          </p:cNvPicPr>
          <p:nvPr/>
        </p:nvPicPr>
        <p:blipFill>
          <a:blip r:embed="rId2">
            <a:extLst/>
          </a:blip>
          <a:stretch>
            <a:fillRect/>
          </a:stretch>
        </p:blipFill>
        <p:spPr>
          <a:xfrm>
            <a:off x="6848454" y="1487391"/>
            <a:ext cx="3865462" cy="4834974"/>
          </a:xfrm>
          <a:prstGeom prst="rect">
            <a:avLst/>
          </a:prstGeom>
          <a:ln w="12700">
            <a:miter lim="400000"/>
          </a:ln>
        </p:spPr>
      </p:pic>
      <p:sp>
        <p:nvSpPr>
          <p:cNvPr id="197" name="Prompt: Lionel Messi im Stil von Caspar David Friedrich Quelle: „Stable Diffusion“"/>
          <p:cNvSpPr txBox="1"/>
          <p:nvPr/>
        </p:nvSpPr>
        <p:spPr>
          <a:xfrm>
            <a:off x="6847399" y="6365968"/>
            <a:ext cx="4723856" cy="425568"/>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spAutoFit/>
          </a:bodyPr>
          <a:lstStyle/>
          <a:p>
            <a:pPr>
              <a:defRPr i="1" sz="1500">
                <a:solidFill>
                  <a:srgbClr val="292A2F"/>
                </a:solidFill>
                <a:latin typeface="Arial"/>
                <a:ea typeface="Arial"/>
                <a:cs typeface="Arial"/>
                <a:sym typeface="Arial"/>
              </a:defRPr>
            </a:pPr>
            <a:r>
              <a:t>Prompt: Lionel Messi im Stil von Caspar David Friedrich</a:t>
            </a:r>
            <a:br/>
            <a:r>
              <a:t>Quelle: „Stable Diffusion“</a:t>
            </a:r>
          </a:p>
        </p:txBody>
      </p:sp>
      <p:sp>
        <p:nvSpPr>
          <p:cNvPr id="198" name="Titel 10"/>
          <p:cNvSpPr txBox="1"/>
          <p:nvPr/>
        </p:nvSpPr>
        <p:spPr>
          <a:xfrm>
            <a:off x="620745" y="1647036"/>
            <a:ext cx="4723856" cy="1439863"/>
          </a:xfrm>
          <a:prstGeom prst="rect">
            <a:avLst/>
          </a:prstGeom>
          <a:ln w="12700">
            <a:miter lim="400000"/>
          </a:ln>
          <a:extLst>
            <a:ext uri="{C572A759-6A51-4108-AA02-DFA0A04FC94B}">
              <ma14:wrappingTextBoxFlag xmlns:ma14="http://schemas.microsoft.com/office/mac/drawingml/2011/main" val="1"/>
            </a:ext>
          </a:extLst>
        </p:spPr>
        <p:txBody>
          <a:bodyPr lIns="0" tIns="0" rIns="0" bIns="0">
            <a:normAutofit fontScale="100000" lnSpcReduction="0"/>
          </a:bodyPr>
          <a:lstStyle/>
          <a:p>
            <a:pPr>
              <a:lnSpc>
                <a:spcPct val="93000"/>
              </a:lnSpc>
              <a:defRPr b="1" sz="3200">
                <a:solidFill>
                  <a:srgbClr val="7F1448"/>
                </a:solidFill>
                <a:latin typeface="Arial"/>
                <a:ea typeface="Arial"/>
                <a:cs typeface="Arial"/>
                <a:sym typeface="Arial"/>
              </a:defRPr>
            </a:pPr>
            <a:r>
              <a:t>Urheberrecht </a:t>
            </a:r>
          </a:p>
          <a:p>
            <a:pPr>
              <a:lnSpc>
                <a:spcPct val="93000"/>
              </a:lnSpc>
              <a:defRPr b="1" sz="2200">
                <a:solidFill>
                  <a:srgbClr val="7F1448"/>
                </a:solidFill>
                <a:latin typeface="Arial"/>
                <a:ea typeface="Arial"/>
                <a:cs typeface="Arial"/>
                <a:sym typeface="Arial"/>
              </a:defRPr>
            </a:pPr>
            <a:r>
              <a:t>im Kontext von „Stable Diffusion“</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ID="10" grpId="1" fill="hold">
                                  <p:stCondLst>
                                    <p:cond delay="0"/>
                                  </p:stCondLst>
                                  <p:iterate type="el" backwards="0">
                                    <p:tmAbs val="0"/>
                                  </p:iterate>
                                  <p:childTnLst>
                                    <p:set>
                                      <p:cBhvr>
                                        <p:cTn id="6" fill="hold"/>
                                        <p:tgtEl>
                                          <p:spTgt spid="198"/>
                                        </p:tgtEl>
                                        <p:attrNameLst>
                                          <p:attrName>style.visibility</p:attrName>
                                        </p:attrNameLst>
                                      </p:cBhvr>
                                      <p:to>
                                        <p:strVal val="visible"/>
                                      </p:to>
                                    </p:set>
                                    <p:animEffect filter="fade" transition="in">
                                      <p:cBhvr>
                                        <p:cTn id="7" dur="250"/>
                                        <p:tgtEl>
                                          <p:spTgt spid="198"/>
                                        </p:tgtEl>
                                      </p:cBhvr>
                                    </p:animEffect>
                                  </p:childTnLst>
                                </p:cTn>
                              </p:par>
                            </p:childTnLst>
                          </p:cTn>
                        </p:par>
                        <p:par>
                          <p:cTn id="8" fill="hold">
                            <p:stCondLst>
                              <p:cond delay="250"/>
                            </p:stCondLst>
                            <p:childTnLst>
                              <p:par>
                                <p:cTn id="9" presetClass="entr" nodeType="afterEffect" presetID="10" grpId="2" fill="hold">
                                  <p:stCondLst>
                                    <p:cond delay="0"/>
                                  </p:stCondLst>
                                  <p:iterate type="el" backwards="0">
                                    <p:tmAbs val="0"/>
                                  </p:iterate>
                                  <p:childTnLst>
                                    <p:set>
                                      <p:cBhvr>
                                        <p:cTn id="10" fill="hold"/>
                                        <p:tgtEl>
                                          <p:spTgt spid="195"/>
                                        </p:tgtEl>
                                        <p:attrNameLst>
                                          <p:attrName>style.visibility</p:attrName>
                                        </p:attrNameLst>
                                      </p:cBhvr>
                                      <p:to>
                                        <p:strVal val="visible"/>
                                      </p:to>
                                    </p:set>
                                    <p:animEffect filter="fade" transition="in">
                                      <p:cBhvr>
                                        <p:cTn id="11" dur="250"/>
                                        <p:tgtEl>
                                          <p:spTgt spid="19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95" grpId="2"/>
      <p:bldP build="whole" bldLvl="1" animBg="1" rev="0" advAuto="0" spid="198" grpId="1"/>
    </p:bldLst>
  </p:timing>
</p:sld>
</file>

<file path=ppt/slides/slide1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0" name="Textplatzhalter 13"/>
          <p:cNvSpPr/>
          <p:nvPr/>
        </p:nvSpPr>
        <p:spPr>
          <a:xfrm>
            <a:off x="2687637" y="4158298"/>
            <a:ext cx="2879725" cy="2499095"/>
          </a:xfrm>
          <a:prstGeom prst="rect">
            <a:avLst/>
          </a:prstGeom>
          <a:ln w="12700">
            <a:miter lim="400000"/>
          </a:ln>
          <a:extLst>
            <a:ext uri="{C572A759-6A51-4108-AA02-DFA0A04FC94B}">
              <ma14:wrappingTextBoxFlag xmlns:ma14="http://schemas.microsoft.com/office/mac/drawingml/2011/main" val="1"/>
            </a:ext>
          </a:extLst>
        </p:spPr>
        <p:txBody>
          <a:bodyPr lIns="0" tIns="0" rIns="0" bIns="0">
            <a:normAutofit fontScale="100000" lnSpcReduction="0"/>
          </a:bodyPr>
          <a:lstStyle/>
          <a:p>
            <a:pPr marL="285750" indent="-285750">
              <a:lnSpc>
                <a:spcPct val="120000"/>
              </a:lnSpc>
              <a:spcBef>
                <a:spcPts val="400"/>
              </a:spcBef>
              <a:buSzPct val="100000"/>
              <a:buFont typeface="Arial"/>
              <a:buChar char="•"/>
              <a:defRPr>
                <a:solidFill>
                  <a:srgbClr val="292A2F"/>
                </a:solidFill>
                <a:latin typeface="Arial"/>
                <a:ea typeface="Arial"/>
                <a:cs typeface="Arial"/>
                <a:sym typeface="Arial"/>
              </a:defRPr>
            </a:pPr>
            <a:r>
              <a:t>Lebensweltbezug / Vorwissen</a:t>
            </a:r>
          </a:p>
          <a:p>
            <a:pPr marL="285750" indent="-285750">
              <a:lnSpc>
                <a:spcPct val="120000"/>
              </a:lnSpc>
              <a:spcBef>
                <a:spcPts val="400"/>
              </a:spcBef>
              <a:buSzPct val="100000"/>
              <a:buFont typeface="Arial"/>
              <a:buChar char="•"/>
              <a:defRPr>
                <a:solidFill>
                  <a:srgbClr val="292A2F"/>
                </a:solidFill>
                <a:latin typeface="Arial"/>
                <a:ea typeface="Arial"/>
                <a:cs typeface="Arial"/>
                <a:sym typeface="Arial"/>
              </a:defRPr>
            </a:pPr>
            <a:r>
              <a:t>Medium</a:t>
            </a:r>
          </a:p>
          <a:p>
            <a:pPr marL="285750" indent="-285750">
              <a:lnSpc>
                <a:spcPct val="120000"/>
              </a:lnSpc>
              <a:spcBef>
                <a:spcPts val="400"/>
              </a:spcBef>
              <a:buSzPct val="100000"/>
              <a:buFont typeface="Arial"/>
              <a:buChar char="•"/>
              <a:defRPr>
                <a:solidFill>
                  <a:srgbClr val="292A2F"/>
                </a:solidFill>
                <a:latin typeface="Arial"/>
                <a:ea typeface="Arial"/>
                <a:cs typeface="Arial"/>
                <a:sym typeface="Arial"/>
              </a:defRPr>
            </a:pPr>
            <a:r>
              <a:t>Ergebnisse</a:t>
            </a:r>
          </a:p>
          <a:p>
            <a:pPr marL="285750" indent="-285750">
              <a:lnSpc>
                <a:spcPct val="120000"/>
              </a:lnSpc>
              <a:spcBef>
                <a:spcPts val="400"/>
              </a:spcBef>
              <a:buSzPct val="100000"/>
              <a:buFont typeface="Arial"/>
              <a:buChar char="•"/>
              <a:defRPr>
                <a:solidFill>
                  <a:srgbClr val="292A2F"/>
                </a:solidFill>
                <a:latin typeface="Arial"/>
                <a:ea typeface="Arial"/>
                <a:cs typeface="Arial"/>
                <a:sym typeface="Arial"/>
              </a:defRPr>
            </a:pPr>
            <a:r>
              <a:t>„Blackbox“ mit Überraschungseffekt</a:t>
            </a:r>
          </a:p>
        </p:txBody>
      </p:sp>
      <p:sp>
        <p:nvSpPr>
          <p:cNvPr id="201" name="Textplatzhalter 1"/>
          <p:cNvSpPr/>
          <p:nvPr/>
        </p:nvSpPr>
        <p:spPr>
          <a:xfrm>
            <a:off x="5908454" y="3743326"/>
            <a:ext cx="2879725" cy="350357"/>
          </a:xfrm>
          <a:prstGeom prst="rect">
            <a:avLst/>
          </a:prstGeom>
          <a:ln w="12700">
            <a:miter lim="400000"/>
          </a:ln>
          <a:extLst>
            <a:ext uri="{C572A759-6A51-4108-AA02-DFA0A04FC94B}">
              <ma14:wrappingTextBoxFlag xmlns:ma14="http://schemas.microsoft.com/office/mac/drawingml/2011/main" val="1"/>
            </a:ext>
          </a:extLst>
        </p:spPr>
        <p:txBody>
          <a:bodyPr lIns="0" tIns="0" rIns="0" bIns="0">
            <a:normAutofit fontScale="100000" lnSpcReduction="0"/>
          </a:bodyPr>
          <a:lstStyle>
            <a:lvl1pPr>
              <a:lnSpc>
                <a:spcPct val="120000"/>
              </a:lnSpc>
              <a:spcBef>
                <a:spcPts val="400"/>
              </a:spcBef>
              <a:defRPr b="1" sz="1900">
                <a:solidFill>
                  <a:srgbClr val="7F1448"/>
                </a:solidFill>
                <a:latin typeface="Arial"/>
                <a:ea typeface="Arial"/>
                <a:cs typeface="Arial"/>
                <a:sym typeface="Arial"/>
              </a:defRPr>
            </a:lvl1pPr>
          </a:lstStyle>
          <a:p>
            <a:pPr/>
            <a:r>
              <a:t>Bewertung</a:t>
            </a:r>
          </a:p>
        </p:txBody>
      </p:sp>
      <p:sp>
        <p:nvSpPr>
          <p:cNvPr id="202" name="Textplatzhalter 4"/>
          <p:cNvSpPr/>
          <p:nvPr/>
        </p:nvSpPr>
        <p:spPr>
          <a:xfrm>
            <a:off x="8990696" y="3743326"/>
            <a:ext cx="2879725" cy="350357"/>
          </a:xfrm>
          <a:prstGeom prst="rect">
            <a:avLst/>
          </a:prstGeom>
          <a:ln w="12700">
            <a:miter lim="400000"/>
          </a:ln>
          <a:extLst>
            <a:ext uri="{C572A759-6A51-4108-AA02-DFA0A04FC94B}">
              <ma14:wrappingTextBoxFlag xmlns:ma14="http://schemas.microsoft.com/office/mac/drawingml/2011/main" val="1"/>
            </a:ext>
          </a:extLst>
        </p:spPr>
        <p:txBody>
          <a:bodyPr lIns="0" tIns="0" rIns="0" bIns="0">
            <a:normAutofit fontScale="100000" lnSpcReduction="0"/>
          </a:bodyPr>
          <a:lstStyle>
            <a:lvl1pPr>
              <a:lnSpc>
                <a:spcPct val="120000"/>
              </a:lnSpc>
              <a:spcBef>
                <a:spcPts val="400"/>
              </a:spcBef>
              <a:defRPr b="1" sz="1900">
                <a:solidFill>
                  <a:srgbClr val="7F1448"/>
                </a:solidFill>
                <a:latin typeface="Arial"/>
                <a:ea typeface="Arial"/>
                <a:cs typeface="Arial"/>
                <a:sym typeface="Arial"/>
              </a:defRPr>
            </a:lvl1pPr>
          </a:lstStyle>
          <a:p>
            <a:pPr/>
            <a:r>
              <a:t>Probleme</a:t>
            </a:r>
          </a:p>
        </p:txBody>
      </p:sp>
      <p:sp>
        <p:nvSpPr>
          <p:cNvPr id="203" name="Textplatzhalter 13"/>
          <p:cNvSpPr/>
          <p:nvPr/>
        </p:nvSpPr>
        <p:spPr>
          <a:xfrm>
            <a:off x="5861789" y="4158298"/>
            <a:ext cx="2879725" cy="2265520"/>
          </a:xfrm>
          <a:prstGeom prst="rect">
            <a:avLst/>
          </a:prstGeom>
          <a:ln w="12700">
            <a:miter lim="400000"/>
          </a:ln>
          <a:extLst>
            <a:ext uri="{C572A759-6A51-4108-AA02-DFA0A04FC94B}">
              <ma14:wrappingTextBoxFlag xmlns:ma14="http://schemas.microsoft.com/office/mac/drawingml/2011/main" val="1"/>
            </a:ext>
          </a:extLst>
        </p:spPr>
        <p:txBody>
          <a:bodyPr lIns="0" tIns="0" rIns="0" bIns="0">
            <a:normAutofit fontScale="100000" lnSpcReduction="0"/>
          </a:bodyPr>
          <a:lstStyle/>
          <a:p>
            <a:pPr marL="285750" indent="-285750">
              <a:lnSpc>
                <a:spcPct val="120000"/>
              </a:lnSpc>
              <a:spcBef>
                <a:spcPts val="400"/>
              </a:spcBef>
              <a:buSzPct val="100000"/>
              <a:buFont typeface="Arial"/>
              <a:buChar char="•"/>
              <a:defRPr>
                <a:solidFill>
                  <a:srgbClr val="292A2F"/>
                </a:solidFill>
                <a:latin typeface="Arial"/>
                <a:ea typeface="Arial"/>
                <a:cs typeface="Arial"/>
                <a:sym typeface="Arial"/>
              </a:defRPr>
            </a:pPr>
            <a:r>
              <a:t>Schriftliche Reflexion / Kommentar / Essay</a:t>
            </a:r>
          </a:p>
          <a:p>
            <a:pPr marL="285750" indent="-285750">
              <a:lnSpc>
                <a:spcPct val="120000"/>
              </a:lnSpc>
              <a:spcBef>
                <a:spcPts val="400"/>
              </a:spcBef>
              <a:buSzPct val="100000"/>
              <a:buFont typeface="Arial"/>
              <a:buChar char="•"/>
              <a:defRPr>
                <a:solidFill>
                  <a:srgbClr val="292A2F"/>
                </a:solidFill>
                <a:latin typeface="Arial"/>
                <a:ea typeface="Arial"/>
                <a:cs typeface="Arial"/>
                <a:sym typeface="Arial"/>
              </a:defRPr>
            </a:pPr>
            <a:r>
              <a:t>Portfolio</a:t>
            </a:r>
          </a:p>
          <a:p>
            <a:pPr marL="285750" indent="-285750">
              <a:lnSpc>
                <a:spcPct val="120000"/>
              </a:lnSpc>
              <a:spcBef>
                <a:spcPts val="400"/>
              </a:spcBef>
              <a:buSzPct val="100000"/>
              <a:buFont typeface="Arial"/>
              <a:buChar char="•"/>
              <a:defRPr>
                <a:solidFill>
                  <a:srgbClr val="292A2F"/>
                </a:solidFill>
                <a:latin typeface="Arial"/>
                <a:ea typeface="Arial"/>
                <a:cs typeface="Arial"/>
                <a:sym typeface="Arial"/>
              </a:defRPr>
            </a:pPr>
            <a:r>
              <a:t>Kriterienorientiert / Prozessorientiert</a:t>
            </a:r>
          </a:p>
        </p:txBody>
      </p:sp>
      <p:sp>
        <p:nvSpPr>
          <p:cNvPr id="204" name="Textplatzhalter 13"/>
          <p:cNvSpPr/>
          <p:nvPr/>
        </p:nvSpPr>
        <p:spPr>
          <a:xfrm>
            <a:off x="8996363" y="4158298"/>
            <a:ext cx="2879725" cy="2499095"/>
          </a:xfrm>
          <a:prstGeom prst="rect">
            <a:avLst/>
          </a:prstGeom>
          <a:ln w="12700">
            <a:miter lim="400000"/>
          </a:ln>
          <a:extLst>
            <a:ext uri="{C572A759-6A51-4108-AA02-DFA0A04FC94B}">
              <ma14:wrappingTextBoxFlag xmlns:ma14="http://schemas.microsoft.com/office/mac/drawingml/2011/main" val="1"/>
            </a:ext>
          </a:extLst>
        </p:spPr>
        <p:txBody>
          <a:bodyPr lIns="0" tIns="0" rIns="0" bIns="0">
            <a:normAutofit fontScale="100000" lnSpcReduction="0"/>
          </a:bodyPr>
          <a:lstStyle/>
          <a:p>
            <a:pPr marL="285750" indent="-285750">
              <a:lnSpc>
                <a:spcPct val="120000"/>
              </a:lnSpc>
              <a:spcBef>
                <a:spcPts val="400"/>
              </a:spcBef>
              <a:buSzPct val="100000"/>
              <a:buFont typeface="Arial"/>
              <a:buChar char="•"/>
              <a:defRPr>
                <a:solidFill>
                  <a:srgbClr val="292A2F"/>
                </a:solidFill>
                <a:latin typeface="Arial"/>
                <a:ea typeface="Arial"/>
                <a:cs typeface="Arial"/>
                <a:sym typeface="Arial"/>
              </a:defRPr>
            </a:pPr>
            <a:r>
              <a:t>Das Maß des Einsatzes / Selbstzweck</a:t>
            </a:r>
          </a:p>
          <a:p>
            <a:pPr marL="285750" indent="-285750">
              <a:lnSpc>
                <a:spcPct val="120000"/>
              </a:lnSpc>
              <a:spcBef>
                <a:spcPts val="400"/>
              </a:spcBef>
              <a:buSzPct val="100000"/>
              <a:buFont typeface="Arial"/>
              <a:buChar char="•"/>
              <a:defRPr>
                <a:solidFill>
                  <a:srgbClr val="292A2F"/>
                </a:solidFill>
                <a:latin typeface="Arial"/>
                <a:ea typeface="Arial"/>
                <a:cs typeface="Arial"/>
                <a:sym typeface="Arial"/>
              </a:defRPr>
            </a:pPr>
            <a:r>
              <a:t>Airdrop / Dateien sichern</a:t>
            </a:r>
          </a:p>
          <a:p>
            <a:pPr marL="285750" indent="-285750">
              <a:lnSpc>
                <a:spcPct val="120000"/>
              </a:lnSpc>
              <a:spcBef>
                <a:spcPts val="400"/>
              </a:spcBef>
              <a:buSzPct val="100000"/>
              <a:buFont typeface="Arial"/>
              <a:buChar char="•"/>
              <a:defRPr>
                <a:solidFill>
                  <a:srgbClr val="292A2F"/>
                </a:solidFill>
                <a:latin typeface="Arial"/>
                <a:ea typeface="Arial"/>
                <a:cs typeface="Arial"/>
                <a:sym typeface="Arial"/>
              </a:defRPr>
            </a:pPr>
            <a:r>
              <a:t>Anderweitige Nutzung / Ablenkung</a:t>
            </a:r>
          </a:p>
          <a:p>
            <a:pPr marL="285750" indent="-285750">
              <a:lnSpc>
                <a:spcPct val="120000"/>
              </a:lnSpc>
              <a:spcBef>
                <a:spcPts val="400"/>
              </a:spcBef>
              <a:buSzPct val="100000"/>
              <a:buFont typeface="Arial"/>
              <a:buChar char="•"/>
              <a:defRPr>
                <a:solidFill>
                  <a:srgbClr val="292A2F"/>
                </a:solidFill>
                <a:latin typeface="Arial"/>
                <a:ea typeface="Arial"/>
                <a:cs typeface="Arial"/>
                <a:sym typeface="Arial"/>
              </a:defRPr>
            </a:pPr>
            <a:r>
              <a:t>Jugendgerechte Inhalte</a:t>
            </a:r>
          </a:p>
        </p:txBody>
      </p:sp>
      <p:sp>
        <p:nvSpPr>
          <p:cNvPr id="205" name="Prompt:…"/>
          <p:cNvSpPr txBox="1"/>
          <p:nvPr/>
        </p:nvSpPr>
        <p:spPr>
          <a:xfrm>
            <a:off x="4316652" y="1638268"/>
            <a:ext cx="1332552" cy="452630"/>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spAutoFit/>
          </a:bodyPr>
          <a:lstStyle/>
          <a:p>
            <a:pPr>
              <a:defRPr i="1" sz="1100">
                <a:solidFill>
                  <a:srgbClr val="292A2F"/>
                </a:solidFill>
                <a:latin typeface="Arial"/>
                <a:ea typeface="Arial"/>
                <a:cs typeface="Arial"/>
                <a:sym typeface="Arial"/>
              </a:defRPr>
            </a:pPr>
            <a:r>
              <a:t>Prompt:</a:t>
            </a:r>
          </a:p>
          <a:p>
            <a:pPr>
              <a:defRPr i="1" sz="1100">
                <a:solidFill>
                  <a:srgbClr val="292A2F"/>
                </a:solidFill>
                <a:latin typeface="Arial"/>
                <a:ea typeface="Arial"/>
                <a:cs typeface="Arial"/>
                <a:sym typeface="Arial"/>
              </a:defRPr>
            </a:pPr>
            <a:r>
              <a:t>Motivation, Schule, </a:t>
            </a:r>
          </a:p>
          <a:p>
            <a:pPr>
              <a:defRPr i="1" sz="1100">
                <a:solidFill>
                  <a:srgbClr val="292A2F"/>
                </a:solidFill>
                <a:latin typeface="Arial"/>
                <a:ea typeface="Arial"/>
                <a:cs typeface="Arial"/>
                <a:sym typeface="Arial"/>
              </a:defRPr>
            </a:pPr>
            <a:r>
              <a:t>IPad, Klassenzimmer</a:t>
            </a:r>
          </a:p>
        </p:txBody>
      </p:sp>
      <p:sp>
        <p:nvSpPr>
          <p:cNvPr id="206" name="Prompt:…"/>
          <p:cNvSpPr txBox="1"/>
          <p:nvPr/>
        </p:nvSpPr>
        <p:spPr>
          <a:xfrm>
            <a:off x="7506844" y="1635273"/>
            <a:ext cx="1278460" cy="45263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spAutoFit/>
          </a:bodyPr>
          <a:lstStyle/>
          <a:p>
            <a:pPr>
              <a:defRPr i="1" sz="1100">
                <a:solidFill>
                  <a:srgbClr val="292A2F"/>
                </a:solidFill>
                <a:latin typeface="Arial"/>
                <a:ea typeface="Arial"/>
                <a:cs typeface="Arial"/>
                <a:sym typeface="Arial"/>
              </a:defRPr>
            </a:pPr>
            <a:r>
              <a:t>Prompt: </a:t>
            </a:r>
          </a:p>
          <a:p>
            <a:pPr>
              <a:defRPr i="1" sz="1100">
                <a:solidFill>
                  <a:srgbClr val="292A2F"/>
                </a:solidFill>
                <a:latin typeface="Arial"/>
                <a:ea typeface="Arial"/>
                <a:cs typeface="Arial"/>
                <a:sym typeface="Arial"/>
              </a:defRPr>
            </a:pPr>
            <a:r>
              <a:t>Bewertung im </a:t>
            </a:r>
          </a:p>
          <a:p>
            <a:pPr>
              <a:defRPr i="1" sz="1100">
                <a:solidFill>
                  <a:srgbClr val="292A2F"/>
                </a:solidFill>
                <a:latin typeface="Arial"/>
                <a:ea typeface="Arial"/>
                <a:cs typeface="Arial"/>
                <a:sym typeface="Arial"/>
              </a:defRPr>
            </a:pPr>
            <a:r>
              <a:t>Kunstunterricht IPad</a:t>
            </a:r>
          </a:p>
        </p:txBody>
      </p:sp>
      <p:sp>
        <p:nvSpPr>
          <p:cNvPr id="207" name="Prompt: Probleme,…"/>
          <p:cNvSpPr txBox="1"/>
          <p:nvPr/>
        </p:nvSpPr>
        <p:spPr>
          <a:xfrm>
            <a:off x="10550123" y="1639813"/>
            <a:ext cx="1216113" cy="45263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spAutoFit/>
          </a:bodyPr>
          <a:lstStyle/>
          <a:p>
            <a:pPr>
              <a:defRPr i="1" sz="1100">
                <a:solidFill>
                  <a:srgbClr val="292A2F"/>
                </a:solidFill>
                <a:latin typeface="Arial"/>
                <a:ea typeface="Arial"/>
                <a:cs typeface="Arial"/>
                <a:sym typeface="Arial"/>
              </a:defRPr>
            </a:pPr>
            <a:r>
              <a:t>Prompt: Probleme, </a:t>
            </a:r>
          </a:p>
          <a:p>
            <a:pPr>
              <a:defRPr i="1" sz="1100">
                <a:solidFill>
                  <a:srgbClr val="292A2F"/>
                </a:solidFill>
                <a:latin typeface="Arial"/>
                <a:ea typeface="Arial"/>
                <a:cs typeface="Arial"/>
                <a:sym typeface="Arial"/>
              </a:defRPr>
            </a:pPr>
            <a:r>
              <a:t>Lehrer, Geschrei, </a:t>
            </a:r>
          </a:p>
          <a:p>
            <a:pPr>
              <a:defRPr i="1" sz="1100">
                <a:solidFill>
                  <a:srgbClr val="292A2F"/>
                </a:solidFill>
                <a:latin typeface="Arial"/>
                <a:ea typeface="Arial"/>
                <a:cs typeface="Arial"/>
                <a:sym typeface="Arial"/>
              </a:defRPr>
            </a:pPr>
            <a:r>
              <a:t>Kunstunterricht</a:t>
            </a:r>
          </a:p>
        </p:txBody>
      </p:sp>
      <p:pic>
        <p:nvPicPr>
          <p:cNvPr id="208" name="A8475CC2-2911-4D92-A426-53E041B479F3.HEIC" descr="A8475CC2-2911-4D92-A426-53E041B479F3.HEIC"/>
          <p:cNvPicPr>
            <a:picLocks noChangeAspect="1"/>
          </p:cNvPicPr>
          <p:nvPr/>
        </p:nvPicPr>
        <p:blipFill>
          <a:blip r:embed="rId2">
            <a:extLst/>
          </a:blip>
          <a:stretch>
            <a:fillRect/>
          </a:stretch>
        </p:blipFill>
        <p:spPr>
          <a:xfrm>
            <a:off x="5878545" y="1633538"/>
            <a:ext cx="1521927" cy="1903647"/>
          </a:xfrm>
          <a:prstGeom prst="rect">
            <a:avLst/>
          </a:prstGeom>
          <a:ln w="12700">
            <a:miter lim="400000"/>
          </a:ln>
        </p:spPr>
      </p:pic>
      <p:pic>
        <p:nvPicPr>
          <p:cNvPr id="209" name="CF7D8747-42AE-4C6C-801E-5323E71C449B.HEIC" descr="CF7D8747-42AE-4C6C-801E-5323E71C449B.HEIC"/>
          <p:cNvPicPr>
            <a:picLocks noChangeAspect="1"/>
          </p:cNvPicPr>
          <p:nvPr/>
        </p:nvPicPr>
        <p:blipFill>
          <a:blip r:embed="rId3">
            <a:extLst/>
          </a:blip>
          <a:stretch>
            <a:fillRect/>
          </a:stretch>
        </p:blipFill>
        <p:spPr>
          <a:xfrm>
            <a:off x="2661480" y="1592096"/>
            <a:ext cx="1588190" cy="1986531"/>
          </a:xfrm>
          <a:prstGeom prst="rect">
            <a:avLst/>
          </a:prstGeom>
          <a:ln w="12700">
            <a:miter lim="400000"/>
          </a:ln>
        </p:spPr>
      </p:pic>
      <p:pic>
        <p:nvPicPr>
          <p:cNvPr id="210" name="D9EA8DEE-492A-49B6-86D0-980D71F77BF1.HEIC" descr="D9EA8DEE-492A-49B6-86D0-980D71F77BF1.HEIC"/>
          <p:cNvPicPr>
            <a:picLocks noChangeAspect="1"/>
          </p:cNvPicPr>
          <p:nvPr/>
        </p:nvPicPr>
        <p:blipFill>
          <a:blip r:embed="rId4">
            <a:extLst/>
          </a:blip>
          <a:stretch>
            <a:fillRect/>
          </a:stretch>
        </p:blipFill>
        <p:spPr>
          <a:xfrm>
            <a:off x="8962590" y="1632771"/>
            <a:ext cx="1523152" cy="1905181"/>
          </a:xfrm>
          <a:prstGeom prst="rect">
            <a:avLst/>
          </a:prstGeom>
          <a:ln w="12700">
            <a:miter lim="400000"/>
          </a:ln>
        </p:spPr>
      </p:pic>
      <p:sp>
        <p:nvSpPr>
          <p:cNvPr id="211" name="Textplatzhalter 1"/>
          <p:cNvSpPr/>
          <p:nvPr/>
        </p:nvSpPr>
        <p:spPr>
          <a:xfrm>
            <a:off x="2674195" y="3743326"/>
            <a:ext cx="2879725" cy="350357"/>
          </a:xfrm>
          <a:prstGeom prst="rect">
            <a:avLst/>
          </a:prstGeom>
          <a:ln w="12700">
            <a:miter lim="400000"/>
          </a:ln>
          <a:extLst>
            <a:ext uri="{C572A759-6A51-4108-AA02-DFA0A04FC94B}">
              <ma14:wrappingTextBoxFlag xmlns:ma14="http://schemas.microsoft.com/office/mac/drawingml/2011/main" val="1"/>
            </a:ext>
          </a:extLst>
        </p:spPr>
        <p:txBody>
          <a:bodyPr lIns="0" tIns="0" rIns="0" bIns="0">
            <a:normAutofit fontScale="100000" lnSpcReduction="0"/>
          </a:bodyPr>
          <a:lstStyle>
            <a:lvl1pPr>
              <a:lnSpc>
                <a:spcPct val="120000"/>
              </a:lnSpc>
              <a:spcBef>
                <a:spcPts val="400"/>
              </a:spcBef>
              <a:defRPr b="1" sz="1900">
                <a:solidFill>
                  <a:srgbClr val="7F1448"/>
                </a:solidFill>
                <a:latin typeface="Arial"/>
                <a:ea typeface="Arial"/>
                <a:cs typeface="Arial"/>
                <a:sym typeface="Arial"/>
              </a:defRPr>
            </a:lvl1pPr>
          </a:lstStyle>
          <a:p>
            <a:pPr/>
            <a:r>
              <a:t>Motivation</a:t>
            </a:r>
          </a:p>
        </p:txBody>
      </p:sp>
      <p:sp>
        <p:nvSpPr>
          <p:cNvPr id="212" name="Titel 11"/>
          <p:cNvSpPr txBox="1"/>
          <p:nvPr/>
        </p:nvSpPr>
        <p:spPr>
          <a:xfrm>
            <a:off x="375520" y="1618174"/>
            <a:ext cx="1867059" cy="1555641"/>
          </a:xfrm>
          <a:prstGeom prst="rect">
            <a:avLst/>
          </a:prstGeom>
          <a:ln w="12700">
            <a:miter lim="400000"/>
          </a:ln>
          <a:extLst>
            <a:ext uri="{C572A759-6A51-4108-AA02-DFA0A04FC94B}">
              <ma14:wrappingTextBoxFlag xmlns:ma14="http://schemas.microsoft.com/office/mac/drawingml/2011/main" val="1"/>
            </a:ext>
          </a:extLst>
        </p:spPr>
        <p:txBody>
          <a:bodyPr lIns="0" tIns="0" rIns="0" bIns="0">
            <a:normAutofit fontScale="100000" lnSpcReduction="0"/>
          </a:bodyPr>
          <a:lstStyle/>
          <a:p>
            <a:pPr defTabSz="859536">
              <a:lnSpc>
                <a:spcPct val="93000"/>
              </a:lnSpc>
              <a:defRPr b="1" sz="2820">
                <a:solidFill>
                  <a:srgbClr val="7F1448"/>
                </a:solidFill>
                <a:latin typeface="Arial"/>
                <a:ea typeface="Arial"/>
                <a:cs typeface="Arial"/>
                <a:sym typeface="Arial"/>
              </a:defRPr>
            </a:pPr>
            <a:r>
              <a:t>Motivation</a:t>
            </a:r>
          </a:p>
          <a:p>
            <a:pPr defTabSz="859536">
              <a:lnSpc>
                <a:spcPct val="93000"/>
              </a:lnSpc>
              <a:defRPr b="1" sz="2820">
                <a:solidFill>
                  <a:srgbClr val="7F1448"/>
                </a:solidFill>
                <a:latin typeface="Arial"/>
                <a:ea typeface="Arial"/>
                <a:cs typeface="Arial"/>
                <a:sym typeface="Arial"/>
              </a:defRPr>
            </a:pPr>
            <a:r>
              <a:t>Bewertung</a:t>
            </a:r>
          </a:p>
          <a:p>
            <a:pPr defTabSz="859536">
              <a:lnSpc>
                <a:spcPct val="93000"/>
              </a:lnSpc>
              <a:defRPr b="1" sz="2820">
                <a:solidFill>
                  <a:srgbClr val="7F1448"/>
                </a:solidFill>
                <a:latin typeface="Arial"/>
                <a:ea typeface="Arial"/>
                <a:cs typeface="Arial"/>
                <a:sym typeface="Arial"/>
              </a:defRPr>
            </a:pPr>
            <a:r>
              <a:t>Probleme </a:t>
            </a:r>
          </a:p>
        </p:txBody>
      </p:sp>
      <p:sp>
        <p:nvSpPr>
          <p:cNvPr id="213" name="Abbildungen:…"/>
          <p:cNvSpPr txBox="1"/>
          <p:nvPr/>
        </p:nvSpPr>
        <p:spPr>
          <a:xfrm>
            <a:off x="365082" y="5905860"/>
            <a:ext cx="1887935" cy="3048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spAutoFit/>
          </a:bodyPr>
          <a:lstStyle/>
          <a:p>
            <a:pPr>
              <a:defRPr sz="1000"/>
            </a:pPr>
            <a:r>
              <a:t>Abbildungen: </a:t>
            </a:r>
          </a:p>
          <a:p>
            <a:pPr>
              <a:defRPr sz="1000"/>
            </a:pPr>
            <a:r>
              <a:t>KI-generiert mit „Stable Diffusion“</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ID="10" grpId="1" fill="hold">
                                  <p:stCondLst>
                                    <p:cond delay="0"/>
                                  </p:stCondLst>
                                  <p:iterate type="el" backwards="0">
                                    <p:tmAbs val="0"/>
                                  </p:iterate>
                                  <p:childTnLst>
                                    <p:set>
                                      <p:cBhvr>
                                        <p:cTn id="6" fill="hold"/>
                                        <p:tgtEl>
                                          <p:spTgt spid="212"/>
                                        </p:tgtEl>
                                        <p:attrNameLst>
                                          <p:attrName>style.visibility</p:attrName>
                                        </p:attrNameLst>
                                      </p:cBhvr>
                                      <p:to>
                                        <p:strVal val="visible"/>
                                      </p:to>
                                    </p:set>
                                    <p:animEffect filter="fade" transition="in">
                                      <p:cBhvr>
                                        <p:cTn id="7" dur="300"/>
                                        <p:tgtEl>
                                          <p:spTgt spid="21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212" grpId="1"/>
    </p:bldLst>
  </p:timing>
</p:sld>
</file>

<file path=ppt/slides/slide1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5" name="Textplatzhalter 13"/>
          <p:cNvSpPr/>
          <p:nvPr/>
        </p:nvSpPr>
        <p:spPr>
          <a:xfrm>
            <a:off x="627089" y="2300446"/>
            <a:ext cx="8920855" cy="3883720"/>
          </a:xfrm>
          <a:prstGeom prst="rect">
            <a:avLst/>
          </a:prstGeom>
          <a:ln w="12700">
            <a:miter lim="400000"/>
          </a:ln>
          <a:extLst>
            <a:ext uri="{C572A759-6A51-4108-AA02-DFA0A04FC94B}">
              <ma14:wrappingTextBoxFlag xmlns:ma14="http://schemas.microsoft.com/office/mac/drawingml/2011/main" val="1"/>
            </a:ext>
          </a:extLst>
        </p:spPr>
        <p:txBody>
          <a:bodyPr lIns="0" tIns="0" rIns="0" bIns="0">
            <a:normAutofit fontScale="100000" lnSpcReduction="0"/>
          </a:bodyPr>
          <a:lstStyle/>
          <a:p>
            <a:pPr marL="140368" indent="-140368">
              <a:lnSpc>
                <a:spcPct val="220000"/>
              </a:lnSpc>
              <a:spcBef>
                <a:spcPts val="400"/>
              </a:spcBef>
              <a:buSzPct val="100000"/>
              <a:buChar char="•"/>
              <a:defRPr sz="2100">
                <a:solidFill>
                  <a:srgbClr val="292A2F"/>
                </a:solidFill>
                <a:latin typeface="Arial"/>
                <a:ea typeface="Arial"/>
                <a:cs typeface="Arial"/>
                <a:sym typeface="Arial"/>
              </a:defRPr>
            </a:pPr>
            <a:r>
              <a:t>Bildkompetenz &amp; Mündigkeit</a:t>
            </a:r>
          </a:p>
          <a:p>
            <a:pPr marL="140368" indent="-140368">
              <a:lnSpc>
                <a:spcPct val="220000"/>
              </a:lnSpc>
              <a:spcBef>
                <a:spcPts val="400"/>
              </a:spcBef>
              <a:buSzPct val="100000"/>
              <a:buChar char="•"/>
              <a:defRPr sz="2100">
                <a:solidFill>
                  <a:srgbClr val="292A2F"/>
                </a:solidFill>
                <a:latin typeface="Arial"/>
                <a:ea typeface="Arial"/>
                <a:cs typeface="Arial"/>
                <a:sym typeface="Arial"/>
              </a:defRPr>
            </a:pPr>
            <a:r>
              <a:t>Förderung der Selbstwahrnehmung und Selbstkritik</a:t>
            </a:r>
          </a:p>
          <a:p>
            <a:pPr marL="140368" indent="-140368">
              <a:lnSpc>
                <a:spcPct val="220000"/>
              </a:lnSpc>
              <a:spcBef>
                <a:spcPts val="400"/>
              </a:spcBef>
              <a:buSzPct val="100000"/>
              <a:buChar char="•"/>
              <a:defRPr sz="2100">
                <a:solidFill>
                  <a:srgbClr val="292A2F"/>
                </a:solidFill>
                <a:latin typeface="Arial"/>
                <a:ea typeface="Arial"/>
                <a:cs typeface="Arial"/>
                <a:sym typeface="Arial"/>
              </a:defRPr>
            </a:pPr>
            <a:r>
              <a:t>Entwicklung kreativer Denkprozesse</a:t>
            </a:r>
          </a:p>
          <a:p>
            <a:pPr marL="140368" indent="-140368">
              <a:lnSpc>
                <a:spcPct val="220000"/>
              </a:lnSpc>
              <a:spcBef>
                <a:spcPts val="400"/>
              </a:spcBef>
              <a:buSzPct val="100000"/>
              <a:buChar char="•"/>
              <a:defRPr sz="2100">
                <a:solidFill>
                  <a:srgbClr val="292A2F"/>
                </a:solidFill>
                <a:latin typeface="Arial"/>
                <a:ea typeface="Arial"/>
                <a:cs typeface="Arial"/>
                <a:sym typeface="Arial"/>
              </a:defRPr>
            </a:pPr>
            <a:r>
              <a:t>Stärkung der Kommunikations- und Diskursfähigkeit</a:t>
            </a:r>
          </a:p>
          <a:p>
            <a:pPr marL="140368" indent="-140368">
              <a:lnSpc>
                <a:spcPct val="220000"/>
              </a:lnSpc>
              <a:spcBef>
                <a:spcPts val="400"/>
              </a:spcBef>
              <a:buSzPct val="100000"/>
              <a:buChar char="•"/>
              <a:defRPr sz="2100">
                <a:solidFill>
                  <a:srgbClr val="292A2F"/>
                </a:solidFill>
                <a:latin typeface="Arial"/>
                <a:ea typeface="Arial"/>
                <a:cs typeface="Arial"/>
                <a:sym typeface="Arial"/>
              </a:defRPr>
            </a:pPr>
            <a:r>
              <a:t>Förderung von Selbstvertrauen und emotionaler Intelligenz</a:t>
            </a:r>
          </a:p>
          <a:p>
            <a:pPr marL="140368" indent="-140368">
              <a:lnSpc>
                <a:spcPct val="220000"/>
              </a:lnSpc>
              <a:spcBef>
                <a:spcPts val="400"/>
              </a:spcBef>
              <a:buSzPct val="100000"/>
              <a:buChar char="•"/>
              <a:defRPr sz="2100">
                <a:solidFill>
                  <a:srgbClr val="292A2F"/>
                </a:solidFill>
                <a:latin typeface="Arial"/>
                <a:ea typeface="Arial"/>
                <a:cs typeface="Arial"/>
                <a:sym typeface="Arial"/>
              </a:defRPr>
            </a:pPr>
            <a:r>
              <a:t>Unterstützung des lebenslangen Lernens</a:t>
            </a:r>
          </a:p>
        </p:txBody>
      </p:sp>
      <p:sp>
        <p:nvSpPr>
          <p:cNvPr id="216" name="Titel 11"/>
          <p:cNvSpPr txBox="1"/>
          <p:nvPr/>
        </p:nvSpPr>
        <p:spPr>
          <a:xfrm>
            <a:off x="629326" y="1561267"/>
            <a:ext cx="8253556" cy="826259"/>
          </a:xfrm>
          <a:prstGeom prst="rect">
            <a:avLst/>
          </a:prstGeom>
          <a:ln w="12700">
            <a:miter lim="400000"/>
          </a:ln>
          <a:extLst>
            <a:ext uri="{C572A759-6A51-4108-AA02-DFA0A04FC94B}">
              <ma14:wrappingTextBoxFlag xmlns:ma14="http://schemas.microsoft.com/office/mac/drawingml/2011/main" val="1"/>
            </a:ext>
          </a:extLst>
        </p:spPr>
        <p:txBody>
          <a:bodyPr lIns="0" tIns="0" rIns="0" bIns="0">
            <a:normAutofit fontScale="100000" lnSpcReduction="0"/>
          </a:bodyPr>
          <a:lstStyle>
            <a:lvl1pPr>
              <a:lnSpc>
                <a:spcPct val="93000"/>
              </a:lnSpc>
              <a:defRPr b="1" sz="2800">
                <a:solidFill>
                  <a:srgbClr val="7F1448"/>
                </a:solidFill>
                <a:latin typeface="Arial"/>
                <a:ea typeface="Arial"/>
                <a:cs typeface="Arial"/>
                <a:sym typeface="Arial"/>
              </a:defRPr>
            </a:lvl1pPr>
          </a:lstStyle>
          <a:p>
            <a:pPr/>
            <a:r>
              <a:t>Relevanz der Reflexion für den Kunstunterricht</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ID="10" grpId="1" fill="hold">
                                  <p:stCondLst>
                                    <p:cond delay="0"/>
                                  </p:stCondLst>
                                  <p:iterate type="el" backwards="0">
                                    <p:tmAbs val="0"/>
                                  </p:iterate>
                                  <p:childTnLst>
                                    <p:set>
                                      <p:cBhvr>
                                        <p:cTn id="6" fill="hold"/>
                                        <p:tgtEl>
                                          <p:spTgt spid="216"/>
                                        </p:tgtEl>
                                        <p:attrNameLst>
                                          <p:attrName>style.visibility</p:attrName>
                                        </p:attrNameLst>
                                      </p:cBhvr>
                                      <p:to>
                                        <p:strVal val="visible"/>
                                      </p:to>
                                    </p:set>
                                    <p:animEffect filter="fade" transition="in">
                                      <p:cBhvr>
                                        <p:cTn id="7" dur="300"/>
                                        <p:tgtEl>
                                          <p:spTgt spid="21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216" grpId="1"/>
    </p:bldLst>
  </p:timing>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88" name="Persönliche Vorstellung"/>
          <p:cNvSpPr txBox="1"/>
          <p:nvPr>
            <p:ph type="body" idx="1"/>
          </p:nvPr>
        </p:nvSpPr>
        <p:spPr>
          <a:xfrm>
            <a:off x="621156" y="1934819"/>
            <a:ext cx="9533881" cy="4244041"/>
          </a:xfrm>
          <a:prstGeom prst="rect">
            <a:avLst/>
          </a:prstGeom>
        </p:spPr>
        <p:txBody>
          <a:bodyPr/>
          <a:lstStyle/>
          <a:p>
            <a:pPr/>
            <a:r>
              <a:t>Persönliche Vorstellung</a:t>
            </a:r>
          </a:p>
        </p:txBody>
      </p:sp>
      <p:sp>
        <p:nvSpPr>
          <p:cNvPr id="89" name="Zum Bearbeiten doppelklicken"/>
          <p:cNvSpPr txBox="1"/>
          <p:nvPr>
            <p:ph type="title"/>
          </p:nvPr>
        </p:nvSpPr>
        <p:spPr>
          <a:prstGeom prst="rect">
            <a:avLst/>
          </a:prstGeom>
        </p:spPr>
        <p:txBody>
          <a:bodyPr/>
          <a:lstStyle/>
          <a:p>
            <a:pPr/>
          </a:p>
        </p:txBody>
      </p:sp>
    </p:spTree>
  </p:cSld>
  <p:clrMapOvr>
    <a:masterClrMapping/>
  </p:clrMapOvr>
  <p:transition xmlns:p14="http://schemas.microsoft.com/office/powerpoint/2010/main" spd="med" advClick="1"/>
</p:sld>
</file>

<file path=ppt/slides/slide2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8" name="Evaluation"/>
          <p:cNvSpPr txBox="1"/>
          <p:nvPr>
            <p:ph type="body" idx="1"/>
          </p:nvPr>
        </p:nvSpPr>
        <p:spPr>
          <a:prstGeom prst="rect">
            <a:avLst/>
          </a:prstGeom>
        </p:spPr>
        <p:txBody>
          <a:bodyPr/>
          <a:lstStyle/>
          <a:p>
            <a:pPr/>
            <a:r>
              <a:t>Evaluation</a:t>
            </a:r>
          </a:p>
        </p:txBody>
      </p:sp>
    </p:spTree>
  </p:cSld>
  <p:clrMapOvr>
    <a:masterClrMapping/>
  </p:clrMapOvr>
  <p:transition xmlns:p14="http://schemas.microsoft.com/office/powerpoint/2010/main" spd="med" advClick="1"/>
</p:sld>
</file>

<file path=ppt/slides/slide2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0" name="PlaceHolder 1"/>
          <p:cNvSpPr txBox="1"/>
          <p:nvPr>
            <p:ph type="title"/>
          </p:nvPr>
        </p:nvSpPr>
        <p:spPr>
          <a:xfrm>
            <a:off x="944219" y="2180339"/>
            <a:ext cx="10303562" cy="2686321"/>
          </a:xfrm>
          <a:prstGeom prst="rect">
            <a:avLst/>
          </a:prstGeom>
        </p:spPr>
        <p:txBody>
          <a:bodyPr/>
          <a:lstStyle/>
          <a:p>
            <a:pPr algn="ctr">
              <a:lnSpc>
                <a:spcPct val="93000"/>
              </a:lnSpc>
              <a:defRPr sz="4500">
                <a:latin typeface="Arial"/>
                <a:ea typeface="Arial"/>
                <a:cs typeface="Arial"/>
                <a:sym typeface="Arial"/>
              </a:defRPr>
            </a:pPr>
            <a:r>
              <a:t>Vielen Dank für das Interesse, </a:t>
            </a:r>
          </a:p>
          <a:p>
            <a:pPr algn="ctr">
              <a:lnSpc>
                <a:spcPct val="93000"/>
              </a:lnSpc>
              <a:defRPr sz="4500">
                <a:latin typeface="Arial"/>
                <a:ea typeface="Arial"/>
                <a:cs typeface="Arial"/>
                <a:sym typeface="Arial"/>
              </a:defRPr>
            </a:pPr>
            <a:r>
              <a:t>die Teilnahme und Motivation!</a:t>
            </a:r>
          </a:p>
        </p:txBody>
      </p:sp>
      <p:sp>
        <p:nvSpPr>
          <p:cNvPr id="221" name="PlaceHolder 2"/>
          <p:cNvSpPr txBox="1"/>
          <p:nvPr>
            <p:ph type="body" sz="quarter" idx="1"/>
          </p:nvPr>
        </p:nvSpPr>
        <p:spPr>
          <a:xfrm>
            <a:off x="1328759" y="1746000"/>
            <a:ext cx="728281" cy="304921"/>
          </a:xfrm>
          <a:prstGeom prst="rect">
            <a:avLst/>
          </a:prstGeom>
          <a:solidFill>
            <a:schemeClr val="accent6"/>
          </a:solidFill>
        </p:spPr>
        <p:txBody>
          <a:bodyPr lIns="43200" tIns="43200" rIns="43200" bIns="43200" anchor="b"/>
          <a:lstStyle>
            <a:lvl1pPr marL="0" indent="0" defTabSz="365760">
              <a:lnSpc>
                <a:spcPts val="600"/>
              </a:lnSpc>
              <a:spcBef>
                <a:spcPts val="500"/>
              </a:spcBef>
              <a:buSzTx/>
              <a:buFont typeface="Wingdings"/>
              <a:buNone/>
              <a:defRPr sz="1440">
                <a:solidFill>
                  <a:srgbClr val="FFFFFF"/>
                </a:solidFill>
              </a:defRPr>
            </a:lvl1pPr>
          </a:lstStyle>
          <a:p>
            <a:pPr/>
            <a:r>
              <a:t>KUNST</a:t>
            </a:r>
          </a:p>
        </p:txBody>
      </p:sp>
    </p:spTree>
  </p:cSld>
  <p:clrMapOvr>
    <a:masterClrMapping/>
  </p:clrMapOvr>
  <p:transition xmlns:p14="http://schemas.microsoft.com/office/powerpoint/2010/main" spd="med" advClick="1"/>
</p:sld>
</file>

<file path=ppt/slides/slide2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3" name="Inhaltsplatzhalter 1"/>
          <p:cNvSpPr txBox="1"/>
          <p:nvPr/>
        </p:nvSpPr>
        <p:spPr>
          <a:xfrm>
            <a:off x="1329120" y="1945079"/>
            <a:ext cx="9530641" cy="3499201"/>
          </a:xfrm>
          <a:prstGeom prst="rect">
            <a:avLst/>
          </a:prstGeom>
          <a:ln w="12700">
            <a:miter lim="400000"/>
          </a:ln>
          <a:extLst>
            <a:ext uri="{C572A759-6A51-4108-AA02-DFA0A04FC94B}">
              <ma14:wrappingTextBoxFlag xmlns:ma14="http://schemas.microsoft.com/office/mac/drawingml/2011/main" val="1"/>
            </a:ext>
          </a:extLst>
        </p:spPr>
        <p:txBody>
          <a:bodyPr lIns="0" tIns="0" rIns="0" bIns="0" numCol="3" spcCol="44999"/>
          <a:lstStyle/>
          <a:p>
            <a:pPr>
              <a:lnSpc>
                <a:spcPts val="1800"/>
              </a:lnSpc>
              <a:defRPr sz="1500">
                <a:solidFill>
                  <a:srgbClr val="000000"/>
                </a:solidFill>
                <a:latin typeface="Kantumruy Pro SemiBold"/>
                <a:ea typeface="Kantumruy Pro SemiBold"/>
                <a:cs typeface="Kantumruy Pro SemiBold"/>
                <a:sym typeface="Kantumruy Pro SemiBold"/>
              </a:defRPr>
            </a:pPr>
            <a:r>
              <a:t>Erschienen im</a:t>
            </a:r>
            <a:endParaRPr>
              <a:latin typeface="Calibri"/>
              <a:ea typeface="Calibri"/>
              <a:cs typeface="Calibri"/>
              <a:sym typeface="Calibri"/>
            </a:endParaRPr>
          </a:p>
          <a:p>
            <a:pPr>
              <a:lnSpc>
                <a:spcPts val="1800"/>
              </a:lnSpc>
              <a:defRPr sz="1500">
                <a:solidFill>
                  <a:srgbClr val="000000"/>
                </a:solidFill>
              </a:defRPr>
            </a:pPr>
            <a:r>
              <a:t>Kompetenzverbund lernen:digital</a:t>
            </a:r>
            <a:endParaRPr>
              <a:latin typeface="Calibri"/>
              <a:ea typeface="Calibri"/>
              <a:cs typeface="Calibri"/>
              <a:sym typeface="Calibri"/>
            </a:endParaRPr>
          </a:p>
          <a:p>
            <a:pPr>
              <a:lnSpc>
                <a:spcPts val="1800"/>
              </a:lnSpc>
              <a:defRPr sz="1500">
                <a:solidFill>
                  <a:srgbClr val="000000"/>
                </a:solidFill>
              </a:defRPr>
            </a:pPr>
            <a:r>
              <a:t>Marlene-Dietrich-Allee 16,</a:t>
            </a:r>
            <a:br/>
            <a:r>
              <a:t>14482 Potsdam</a:t>
            </a:r>
            <a:endParaRPr>
              <a:latin typeface="Calibri"/>
              <a:ea typeface="Calibri"/>
              <a:cs typeface="Calibri"/>
              <a:sym typeface="Calibri"/>
            </a:endParaRPr>
          </a:p>
          <a:p>
            <a:pPr>
              <a:lnSpc>
                <a:spcPts val="1800"/>
              </a:lnSpc>
              <a:defRPr sz="1500">
                <a:solidFill>
                  <a:srgbClr val="000000"/>
                </a:solidFill>
              </a:defRPr>
            </a:pPr>
            <a:r>
              <a:t>Tel: 0331-977-256362</a:t>
            </a:r>
            <a:endParaRPr>
              <a:latin typeface="Calibri"/>
              <a:ea typeface="Calibri"/>
              <a:cs typeface="Calibri"/>
              <a:sym typeface="Calibri"/>
            </a:endParaRPr>
          </a:p>
          <a:p>
            <a:pPr>
              <a:lnSpc>
                <a:spcPts val="1800"/>
              </a:lnSpc>
              <a:defRPr sz="1500">
                <a:solidFill>
                  <a:srgbClr val="000000"/>
                </a:solidFill>
              </a:defRPr>
            </a:pPr>
            <a:r>
              <a:t>E-Mail: geschaeftsstelle@lernen.digital</a:t>
            </a:r>
            <a:endParaRPr>
              <a:latin typeface="Calibri"/>
              <a:ea typeface="Calibri"/>
              <a:cs typeface="Calibri"/>
              <a:sym typeface="Calibri"/>
            </a:endParaRPr>
          </a:p>
          <a:p>
            <a:pPr>
              <a:lnSpc>
                <a:spcPts val="1800"/>
              </a:lnSpc>
              <a:defRPr sz="1500">
                <a:solidFill>
                  <a:srgbClr val="000000"/>
                </a:solidFill>
                <a:latin typeface="Calibri"/>
                <a:ea typeface="Calibri"/>
                <a:cs typeface="Calibri"/>
                <a:sym typeface="Calibri"/>
              </a:defRPr>
            </a:pPr>
          </a:p>
          <a:p>
            <a:pPr>
              <a:lnSpc>
                <a:spcPts val="1800"/>
              </a:lnSpc>
              <a:defRPr sz="1500">
                <a:solidFill>
                  <a:srgbClr val="000000"/>
                </a:solidFill>
                <a:latin typeface="Kantumruy Pro SemiBold"/>
                <a:ea typeface="Kantumruy Pro SemiBold"/>
                <a:cs typeface="Kantumruy Pro SemiBold"/>
                <a:sym typeface="Kantumruy Pro SemiBold"/>
              </a:defRPr>
            </a:pPr>
            <a:r>
              <a:t>Projektverbund</a:t>
            </a:r>
            <a:endParaRPr>
              <a:latin typeface="Calibri"/>
              <a:ea typeface="Calibri"/>
              <a:cs typeface="Calibri"/>
              <a:sym typeface="Calibri"/>
            </a:endParaRPr>
          </a:p>
          <a:p>
            <a:pPr>
              <a:lnSpc>
                <a:spcPts val="1800"/>
              </a:lnSpc>
              <a:defRPr sz="1500">
                <a:solidFill>
                  <a:srgbClr val="000000"/>
                </a:solidFill>
              </a:defRPr>
            </a:pPr>
            <a:r>
              <a:t>[KuMuS-ProNeD]</a:t>
            </a:r>
            <a:br/>
            <a:endParaRPr>
              <a:latin typeface="Calibri"/>
              <a:ea typeface="Calibri"/>
              <a:cs typeface="Calibri"/>
              <a:sym typeface="Calibri"/>
            </a:endParaRPr>
          </a:p>
          <a:p>
            <a:pPr>
              <a:lnSpc>
                <a:spcPts val="1800"/>
              </a:lnSpc>
              <a:defRPr sz="1500">
                <a:solidFill>
                  <a:srgbClr val="000000"/>
                </a:solidFill>
                <a:latin typeface="Kantumruy Pro SemiBold"/>
                <a:ea typeface="Kantumruy Pro SemiBold"/>
                <a:cs typeface="Kantumruy Pro SemiBold"/>
                <a:sym typeface="Kantumruy Pro SemiBold"/>
              </a:defRPr>
            </a:pPr>
            <a:r>
              <a:t>Datum der Erstveröffentlichung</a:t>
            </a:r>
            <a:endParaRPr>
              <a:latin typeface="Calibri"/>
              <a:ea typeface="Calibri"/>
              <a:cs typeface="Calibri"/>
              <a:sym typeface="Calibri"/>
            </a:endParaRPr>
          </a:p>
          <a:p>
            <a:pPr>
              <a:lnSpc>
                <a:spcPts val="1800"/>
              </a:lnSpc>
              <a:defRPr sz="1500">
                <a:solidFill>
                  <a:srgbClr val="000000"/>
                </a:solidFill>
              </a:defRPr>
            </a:pPr>
            <a:r>
              <a:t>[10.12.2025]</a:t>
            </a:r>
            <a:endParaRPr>
              <a:latin typeface="Calibri"/>
              <a:ea typeface="Calibri"/>
              <a:cs typeface="Calibri"/>
              <a:sym typeface="Calibri"/>
            </a:endParaRPr>
          </a:p>
          <a:p>
            <a:pPr>
              <a:lnSpc>
                <a:spcPts val="1800"/>
              </a:lnSpc>
              <a:defRPr sz="1500">
                <a:solidFill>
                  <a:srgbClr val="000000"/>
                </a:solidFill>
                <a:latin typeface="Calibri"/>
                <a:ea typeface="Calibri"/>
                <a:cs typeface="Calibri"/>
                <a:sym typeface="Calibri"/>
              </a:defRPr>
            </a:pPr>
          </a:p>
          <a:p>
            <a:pPr>
              <a:lnSpc>
                <a:spcPts val="1800"/>
              </a:lnSpc>
              <a:defRPr sz="1500">
                <a:solidFill>
                  <a:srgbClr val="000000"/>
                </a:solidFill>
                <a:latin typeface="Calibri"/>
                <a:ea typeface="Calibri"/>
                <a:cs typeface="Calibri"/>
                <a:sym typeface="Calibri"/>
              </a:defRPr>
            </a:pPr>
          </a:p>
          <a:p>
            <a:pPr>
              <a:lnSpc>
                <a:spcPts val="1800"/>
              </a:lnSpc>
              <a:defRPr sz="1500">
                <a:solidFill>
                  <a:srgbClr val="000000"/>
                </a:solidFill>
                <a:latin typeface="Kantumruy Pro SemiBold"/>
                <a:ea typeface="Kantumruy Pro SemiBold"/>
                <a:cs typeface="Kantumruy Pro SemiBold"/>
                <a:sym typeface="Kantumruy Pro SemiBold"/>
              </a:defRPr>
            </a:pPr>
            <a:r>
              <a:t>Autor:innen</a:t>
            </a:r>
            <a:endParaRPr>
              <a:latin typeface="Calibri"/>
              <a:ea typeface="Calibri"/>
              <a:cs typeface="Calibri"/>
              <a:sym typeface="Calibri"/>
            </a:endParaRPr>
          </a:p>
          <a:p>
            <a:pPr>
              <a:lnSpc>
                <a:spcPts val="1800"/>
              </a:lnSpc>
              <a:defRPr sz="1500">
                <a:solidFill>
                  <a:srgbClr val="000000"/>
                </a:solidFill>
              </a:defRPr>
            </a:pPr>
            <a:r>
              <a:t>Lukas Friedlmeier</a:t>
            </a:r>
            <a:br/>
            <a:endParaRPr>
              <a:latin typeface="Calibri"/>
              <a:ea typeface="Calibri"/>
              <a:cs typeface="Calibri"/>
              <a:sym typeface="Calibri"/>
            </a:endParaRPr>
          </a:p>
          <a:p>
            <a:pPr>
              <a:lnSpc>
                <a:spcPts val="1800"/>
              </a:lnSpc>
              <a:defRPr sz="1500">
                <a:solidFill>
                  <a:srgbClr val="000000"/>
                </a:solidFill>
              </a:defRPr>
            </a:pPr>
            <a:endParaRPr>
              <a:latin typeface="Calibri"/>
              <a:ea typeface="Calibri"/>
              <a:cs typeface="Calibri"/>
              <a:sym typeface="Calibri"/>
            </a:endParaRPr>
          </a:p>
          <a:p>
            <a:pPr>
              <a:lnSpc>
                <a:spcPts val="1800"/>
              </a:lnSpc>
              <a:defRPr sz="1500">
                <a:solidFill>
                  <a:srgbClr val="000000"/>
                </a:solidFill>
              </a:defRPr>
            </a:pPr>
            <a:endParaRPr>
              <a:latin typeface="Calibri"/>
              <a:ea typeface="Calibri"/>
              <a:cs typeface="Calibri"/>
              <a:sym typeface="Calibri"/>
            </a:endParaRPr>
          </a:p>
          <a:p>
            <a:pPr>
              <a:lnSpc>
                <a:spcPts val="1800"/>
              </a:lnSpc>
              <a:defRPr sz="1500">
                <a:solidFill>
                  <a:srgbClr val="000000"/>
                </a:solidFill>
              </a:defRPr>
            </a:pPr>
            <a:endParaRPr>
              <a:latin typeface="Calibri"/>
              <a:ea typeface="Calibri"/>
              <a:cs typeface="Calibri"/>
              <a:sym typeface="Calibri"/>
            </a:endParaRPr>
          </a:p>
          <a:p>
            <a:pPr>
              <a:lnSpc>
                <a:spcPts val="1800"/>
              </a:lnSpc>
              <a:defRPr sz="1500">
                <a:solidFill>
                  <a:srgbClr val="000000"/>
                </a:solidFill>
              </a:defRPr>
            </a:pPr>
            <a:br/>
            <a:br/>
            <a:br/>
            <a:br/>
            <a:br/>
            <a:br/>
            <a:br/>
            <a:endParaRPr>
              <a:latin typeface="Calibri"/>
              <a:ea typeface="Calibri"/>
              <a:cs typeface="Calibri"/>
              <a:sym typeface="Calibri"/>
            </a:endParaRPr>
          </a:p>
        </p:txBody>
      </p:sp>
    </p:spTree>
  </p:cSld>
  <p:clrMapOvr>
    <a:masterClrMapping/>
  </p:clrMapOvr>
  <p:transition xmlns:p14="http://schemas.microsoft.com/office/powerpoint/2010/main" spd="med" advClick="1"/>
</p:sld>
</file>

<file path=ppt/slides/slide2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5" name="PlaceHolder 1"/>
          <p:cNvSpPr txBox="1"/>
          <p:nvPr>
            <p:ph type="body" sz="quarter" idx="1"/>
          </p:nvPr>
        </p:nvSpPr>
        <p:spPr>
          <a:xfrm>
            <a:off x="1328760" y="3242879"/>
            <a:ext cx="9303840" cy="1621081"/>
          </a:xfrm>
          <a:prstGeom prst="rect">
            <a:avLst/>
          </a:prstGeom>
        </p:spPr>
        <p:txBody>
          <a:bodyPr/>
          <a:lstStyle/>
          <a:p>
            <a:pPr>
              <a:lnSpc>
                <a:spcPts val="1400"/>
              </a:lnSpc>
              <a:defRPr sz="1200">
                <a:latin typeface="Kantumruy Pro"/>
                <a:ea typeface="Kantumruy Pro"/>
                <a:cs typeface="Kantumruy Pro"/>
                <a:sym typeface="Kantumruy Pro"/>
              </a:defRPr>
            </a:pPr>
            <a:r>
              <a:t>Die vorliegende Veröffentlichung ist im Rahmen des Projektverbunds KuMuS-ProNeD für das Kompetenzzentrum Musik/Kunst/Sport im Kompetenzverbund lernen:digital entstanden. </a:t>
            </a:r>
          </a:p>
          <a:p>
            <a:pPr>
              <a:lnSpc>
                <a:spcPts val="1400"/>
              </a:lnSpc>
              <a:defRPr sz="1200">
                <a:latin typeface="Kantumruy Pro"/>
                <a:ea typeface="Kantumruy Pro"/>
                <a:cs typeface="Kantumruy Pro"/>
                <a:sym typeface="Kantumruy Pro"/>
              </a:defRPr>
            </a:pPr>
          </a:p>
          <a:p>
            <a:pPr>
              <a:lnSpc>
                <a:spcPts val="1400"/>
              </a:lnSpc>
              <a:defRPr sz="1200">
                <a:latin typeface="Kantumruy Pro"/>
                <a:ea typeface="Kantumruy Pro"/>
                <a:cs typeface="Kantumruy Pro"/>
                <a:sym typeface="Kantumruy Pro"/>
              </a:defRPr>
            </a:pPr>
            <a:r>
              <a:t>Finanziert durch die Europäische Union – NextGenerationEU und gefördert durch das Bundesministerium für Bildung, Familie, Senioren, Frauen und Jugend. Die geäußerten Ansichten und Meinungen sind ausschließlich die des Autors/der Autorin und spiegeln nicht unbedingt die Ansichten der Europäischen Union, Europäischen Kommission oder des Bundesministeriums für Bildung, Familie, Senioren, Frauen und Jugend wider. Weder Europäische Union, Europäische Kommission noch das Bundesministerium für Bildung, Familie, Senioren, Frauen und Jugend können für sie verantwortlich gemacht werden.</a:t>
            </a:r>
          </a:p>
        </p:txBody>
      </p:sp>
      <p:sp>
        <p:nvSpPr>
          <p:cNvPr id="226" name="PlaceHolder 2"/>
          <p:cNvSpPr txBox="1"/>
          <p:nvPr/>
        </p:nvSpPr>
        <p:spPr>
          <a:xfrm>
            <a:off x="1328760" y="5608799"/>
            <a:ext cx="9303840" cy="676081"/>
          </a:xfrm>
          <a:prstGeom prst="rect">
            <a:avLst/>
          </a:prstGeom>
          <a:ln w="12700">
            <a:miter lim="400000"/>
          </a:ln>
          <a:extLst>
            <a:ext uri="{C572A759-6A51-4108-AA02-DFA0A04FC94B}">
              <ma14:wrappingTextBoxFlag xmlns:ma14="http://schemas.microsoft.com/office/mac/drawingml/2011/main" val="1"/>
            </a:ext>
          </a:extLst>
        </p:spPr>
        <p:txBody>
          <a:bodyPr lIns="0" tIns="0" rIns="0" bIns="0">
            <a:normAutofit fontScale="100000" lnSpcReduction="0"/>
          </a:bodyPr>
          <a:lstStyle/>
          <a:p>
            <a:pPr>
              <a:lnSpc>
                <a:spcPts val="1400"/>
              </a:lnSpc>
              <a:defRPr sz="1200"/>
            </a:pPr>
            <a:r>
              <a:t>Dieses Produkt ist unter der Lizenz [Empfehlung: </a:t>
            </a:r>
            <a:r>
              <a:rPr u="sng">
                <a:solidFill>
                  <a:schemeClr val="accent2"/>
                </a:solidFill>
                <a:uFill>
                  <a:solidFill>
                    <a:schemeClr val="accent2"/>
                  </a:solidFill>
                </a:uFill>
                <a:hlinkClick r:id="rId2" invalidUrl="" action="" tgtFrame="" tooltip="" history="1" highlightClick="0" endSnd="0"/>
              </a:rPr>
              <a:t>CC BY 4.0</a:t>
            </a:r>
            <a:r>
              <a:t>] veröffentlicht. Von der Lizenz ausgenommen sind Logos, Zitate sowie anders gekennzeichnete Materialien und Abbildungen. Die Urheber:innen sollen bei der Weiterverwendung wie folgt angegeben werden: [Namen der Autor:innen], Kompetenzverbund lernen:digital, entstanden im Projektverbund KuMuS-ProNeD.</a:t>
            </a:r>
          </a:p>
        </p:txBody>
      </p:sp>
      <p:pic>
        <p:nvPicPr>
          <p:cNvPr id="227" name="Grafik 5" descr="Grafik 5"/>
          <p:cNvPicPr>
            <a:picLocks noChangeAspect="1"/>
          </p:cNvPicPr>
          <p:nvPr/>
        </p:nvPicPr>
        <p:blipFill>
          <a:blip r:embed="rId3">
            <a:extLst/>
          </a:blip>
          <a:stretch>
            <a:fillRect/>
          </a:stretch>
        </p:blipFill>
        <p:spPr>
          <a:xfrm>
            <a:off x="1623600" y="5211719"/>
            <a:ext cx="253081" cy="253081"/>
          </a:xfrm>
          <a:prstGeom prst="rect">
            <a:avLst/>
          </a:prstGeom>
          <a:ln w="12700">
            <a:miter lim="400000"/>
          </a:ln>
        </p:spPr>
      </p:pic>
      <p:pic>
        <p:nvPicPr>
          <p:cNvPr id="228" name="Grafik 7" descr="Grafik 7"/>
          <p:cNvPicPr>
            <a:picLocks noChangeAspect="1"/>
          </p:cNvPicPr>
          <p:nvPr/>
        </p:nvPicPr>
        <p:blipFill>
          <a:blip r:embed="rId4">
            <a:extLst/>
          </a:blip>
          <a:stretch>
            <a:fillRect/>
          </a:stretch>
        </p:blipFill>
        <p:spPr>
          <a:xfrm>
            <a:off x="1326600" y="5211719"/>
            <a:ext cx="253081" cy="253081"/>
          </a:xfrm>
          <a:prstGeom prst="rect">
            <a:avLst/>
          </a:prstGeom>
          <a:ln w="12700">
            <a:miter lim="400000"/>
          </a:ln>
        </p:spPr>
      </p:pic>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91" name="Textplatzhalter 690"/>
          <p:cNvSpPr/>
          <p:nvPr/>
        </p:nvSpPr>
        <p:spPr>
          <a:xfrm>
            <a:off x="7055258" y="4477455"/>
            <a:ext cx="2472106" cy="2151156"/>
          </a:xfrm>
          <a:prstGeom prst="rect">
            <a:avLst/>
          </a:prstGeom>
          <a:ln w="12700">
            <a:miter lim="400000"/>
          </a:ln>
          <a:extLst>
            <a:ext uri="{C572A759-6A51-4108-AA02-DFA0A04FC94B}">
              <ma14:wrappingTextBoxFlag xmlns:ma14="http://schemas.microsoft.com/office/mac/drawingml/2011/main" val="1"/>
            </a:ext>
          </a:extLst>
        </p:spPr>
        <p:txBody>
          <a:bodyPr lIns="0" tIns="0" rIns="0" bIns="0">
            <a:normAutofit fontScale="100000" lnSpcReduction="0"/>
          </a:bodyPr>
          <a:lstStyle/>
          <a:p>
            <a:pPr marL="160421" indent="-160421">
              <a:lnSpc>
                <a:spcPct val="120000"/>
              </a:lnSpc>
              <a:spcBef>
                <a:spcPts val="400"/>
              </a:spcBef>
              <a:buSzPct val="100000"/>
              <a:buChar char="•"/>
              <a:defRPr sz="1600">
                <a:solidFill>
                  <a:srgbClr val="292A2F"/>
                </a:solidFill>
                <a:latin typeface="Arial"/>
                <a:ea typeface="Arial"/>
                <a:cs typeface="Arial"/>
                <a:sym typeface="Arial"/>
              </a:defRPr>
            </a:pPr>
            <a:r>
              <a:t>Postdigitalität</a:t>
            </a:r>
          </a:p>
          <a:p>
            <a:pPr marL="160421" indent="-160421">
              <a:lnSpc>
                <a:spcPct val="120000"/>
              </a:lnSpc>
              <a:spcBef>
                <a:spcPts val="400"/>
              </a:spcBef>
              <a:buSzPct val="100000"/>
              <a:buChar char="•"/>
              <a:defRPr sz="1600">
                <a:solidFill>
                  <a:srgbClr val="292A2F"/>
                </a:solidFill>
                <a:latin typeface="Arial"/>
                <a:ea typeface="Arial"/>
                <a:cs typeface="Arial"/>
                <a:sym typeface="Arial"/>
              </a:defRPr>
            </a:pPr>
            <a:r>
              <a:t>Reflexion / Rezeption</a:t>
            </a:r>
          </a:p>
          <a:p>
            <a:pPr marL="160421" indent="-160421">
              <a:lnSpc>
                <a:spcPct val="120000"/>
              </a:lnSpc>
              <a:spcBef>
                <a:spcPts val="400"/>
              </a:spcBef>
              <a:buSzPct val="100000"/>
              <a:buChar char="•"/>
              <a:defRPr sz="1600">
                <a:solidFill>
                  <a:srgbClr val="292A2F"/>
                </a:solidFill>
                <a:latin typeface="Arial"/>
                <a:ea typeface="Arial"/>
                <a:cs typeface="Arial"/>
                <a:sym typeface="Arial"/>
              </a:defRPr>
            </a:pPr>
            <a:r>
              <a:t>Methodik</a:t>
            </a:r>
          </a:p>
          <a:p>
            <a:pPr marL="160421" indent="-160421">
              <a:lnSpc>
                <a:spcPct val="120000"/>
              </a:lnSpc>
              <a:spcBef>
                <a:spcPts val="400"/>
              </a:spcBef>
              <a:buSzPct val="100000"/>
              <a:buChar char="•"/>
              <a:defRPr sz="1600">
                <a:solidFill>
                  <a:srgbClr val="292A2F"/>
                </a:solidFill>
                <a:latin typeface="Arial"/>
                <a:ea typeface="Arial"/>
                <a:cs typeface="Arial"/>
                <a:sym typeface="Arial"/>
              </a:defRPr>
            </a:pPr>
            <a:r>
              <a:t>Ethik und Medien-/ Bildkompetenz</a:t>
            </a:r>
          </a:p>
          <a:p>
            <a:pPr marL="160421" indent="-160421">
              <a:lnSpc>
                <a:spcPct val="120000"/>
              </a:lnSpc>
              <a:spcBef>
                <a:spcPts val="400"/>
              </a:spcBef>
              <a:buSzPct val="100000"/>
              <a:buChar char="•"/>
              <a:defRPr sz="1600">
                <a:solidFill>
                  <a:srgbClr val="292A2F"/>
                </a:solidFill>
                <a:latin typeface="Arial"/>
                <a:ea typeface="Arial"/>
                <a:cs typeface="Arial"/>
                <a:sym typeface="Arial"/>
              </a:defRPr>
            </a:pPr>
            <a:r>
              <a:t>Kollaboration &amp; Lernprozesse</a:t>
            </a:r>
          </a:p>
        </p:txBody>
      </p:sp>
      <p:sp>
        <p:nvSpPr>
          <p:cNvPr id="92" name="Textplatzhalter 694"/>
          <p:cNvSpPr/>
          <p:nvPr/>
        </p:nvSpPr>
        <p:spPr>
          <a:xfrm>
            <a:off x="7055258" y="4123721"/>
            <a:ext cx="2165913" cy="430943"/>
          </a:xfrm>
          <a:prstGeom prst="rect">
            <a:avLst/>
          </a:prstGeom>
          <a:ln w="12700">
            <a:miter lim="400000"/>
          </a:ln>
          <a:extLst>
            <a:ext uri="{C572A759-6A51-4108-AA02-DFA0A04FC94B}">
              <ma14:wrappingTextBoxFlag xmlns:ma14="http://schemas.microsoft.com/office/mac/drawingml/2011/main" val="1"/>
            </a:ext>
          </a:extLst>
        </p:spPr>
        <p:txBody>
          <a:bodyPr lIns="0" tIns="0" rIns="0" bIns="0">
            <a:normAutofit fontScale="100000" lnSpcReduction="0"/>
          </a:bodyPr>
          <a:lstStyle>
            <a:lvl1pPr>
              <a:lnSpc>
                <a:spcPct val="120000"/>
              </a:lnSpc>
              <a:spcBef>
                <a:spcPts val="400"/>
              </a:spcBef>
              <a:defRPr b="1">
                <a:solidFill>
                  <a:srgbClr val="292A2F"/>
                </a:solidFill>
                <a:latin typeface="Arial"/>
                <a:ea typeface="Arial"/>
                <a:cs typeface="Arial"/>
                <a:sym typeface="Arial"/>
              </a:defRPr>
            </a:lvl1pPr>
          </a:lstStyle>
          <a:p>
            <a:pPr/>
            <a:r>
              <a:t>Didaktik</a:t>
            </a:r>
          </a:p>
        </p:txBody>
      </p:sp>
      <p:sp>
        <p:nvSpPr>
          <p:cNvPr id="93" name="Textplatzhalter 706"/>
          <p:cNvSpPr/>
          <p:nvPr/>
        </p:nvSpPr>
        <p:spPr>
          <a:xfrm>
            <a:off x="4495290" y="4481897"/>
            <a:ext cx="2165913" cy="993979"/>
          </a:xfrm>
          <a:prstGeom prst="rect">
            <a:avLst/>
          </a:prstGeom>
          <a:ln w="12700">
            <a:miter lim="400000"/>
          </a:ln>
          <a:extLst>
            <a:ext uri="{C572A759-6A51-4108-AA02-DFA0A04FC94B}">
              <ma14:wrappingTextBoxFlag xmlns:ma14="http://schemas.microsoft.com/office/mac/drawingml/2011/main" val="1"/>
            </a:ext>
          </a:extLst>
        </p:spPr>
        <p:txBody>
          <a:bodyPr lIns="0" tIns="0" rIns="0" bIns="0">
            <a:normAutofit fontScale="100000" lnSpcReduction="0"/>
          </a:bodyPr>
          <a:lstStyle>
            <a:lvl1pPr marL="152400" indent="-152400" defTabSz="868680">
              <a:lnSpc>
                <a:spcPct val="120000"/>
              </a:lnSpc>
              <a:spcBef>
                <a:spcPts val="300"/>
              </a:spcBef>
              <a:buSzPct val="100000"/>
              <a:buChar char="•"/>
              <a:defRPr sz="1520">
                <a:solidFill>
                  <a:srgbClr val="292A2F"/>
                </a:solidFill>
                <a:latin typeface="Arial"/>
                <a:ea typeface="Arial"/>
                <a:cs typeface="Arial"/>
                <a:sym typeface="Arial"/>
              </a:defRPr>
            </a:lvl1pPr>
          </a:lstStyle>
          <a:p>
            <a:pPr/>
            <a:r>
              <a:t>Auseinandersetzung mit digitaler Kunst und KI-generierter Bilderwelten</a:t>
            </a:r>
          </a:p>
        </p:txBody>
      </p:sp>
      <p:sp>
        <p:nvSpPr>
          <p:cNvPr id="94" name="Textplatzhalter 709"/>
          <p:cNvSpPr/>
          <p:nvPr/>
        </p:nvSpPr>
        <p:spPr>
          <a:xfrm>
            <a:off x="4495290" y="4093012"/>
            <a:ext cx="2165913" cy="430943"/>
          </a:xfrm>
          <a:prstGeom prst="rect">
            <a:avLst/>
          </a:prstGeom>
          <a:ln w="12700">
            <a:miter lim="400000"/>
          </a:ln>
          <a:extLst>
            <a:ext uri="{C572A759-6A51-4108-AA02-DFA0A04FC94B}">
              <ma14:wrappingTextBoxFlag xmlns:ma14="http://schemas.microsoft.com/office/mac/drawingml/2011/main" val="1"/>
            </a:ext>
          </a:extLst>
        </p:spPr>
        <p:txBody>
          <a:bodyPr lIns="0" tIns="0" rIns="0" bIns="0">
            <a:normAutofit fontScale="100000" lnSpcReduction="0"/>
          </a:bodyPr>
          <a:lstStyle>
            <a:lvl1pPr>
              <a:lnSpc>
                <a:spcPct val="120000"/>
              </a:lnSpc>
              <a:spcBef>
                <a:spcPts val="400"/>
              </a:spcBef>
              <a:defRPr b="1">
                <a:solidFill>
                  <a:srgbClr val="292A2F"/>
                </a:solidFill>
                <a:latin typeface="Arial"/>
                <a:ea typeface="Arial"/>
                <a:cs typeface="Arial"/>
                <a:sym typeface="Arial"/>
              </a:defRPr>
            </a:lvl1pPr>
          </a:lstStyle>
          <a:p>
            <a:pPr/>
            <a:r>
              <a:t>Kunst</a:t>
            </a:r>
          </a:p>
        </p:txBody>
      </p:sp>
      <p:sp>
        <p:nvSpPr>
          <p:cNvPr id="95" name="Textplatzhalter 710"/>
          <p:cNvSpPr/>
          <p:nvPr/>
        </p:nvSpPr>
        <p:spPr>
          <a:xfrm>
            <a:off x="1926348" y="4483100"/>
            <a:ext cx="2345454" cy="1921061"/>
          </a:xfrm>
          <a:prstGeom prst="rect">
            <a:avLst/>
          </a:prstGeom>
          <a:ln w="12700">
            <a:miter lim="400000"/>
          </a:ln>
          <a:extLst>
            <a:ext uri="{C572A759-6A51-4108-AA02-DFA0A04FC94B}">
              <ma14:wrappingTextBoxFlag xmlns:ma14="http://schemas.microsoft.com/office/mac/drawingml/2011/main" val="1"/>
            </a:ext>
          </a:extLst>
        </p:spPr>
        <p:txBody>
          <a:bodyPr lIns="0" tIns="0" rIns="0" bIns="0">
            <a:normAutofit fontScale="100000" lnSpcReduction="0"/>
          </a:bodyPr>
          <a:lstStyle>
            <a:lvl1pPr marL="160421" indent="-160421">
              <a:lnSpc>
                <a:spcPct val="120000"/>
              </a:lnSpc>
              <a:spcBef>
                <a:spcPts val="400"/>
              </a:spcBef>
              <a:buSzPct val="100000"/>
              <a:buChar char="•"/>
              <a:defRPr sz="1600">
                <a:solidFill>
                  <a:srgbClr val="000000"/>
                </a:solidFill>
                <a:latin typeface="Arial"/>
                <a:ea typeface="Arial"/>
                <a:cs typeface="Arial"/>
                <a:sym typeface="Arial"/>
              </a:defRPr>
            </a:lvl1pPr>
          </a:lstStyle>
          <a:p>
            <a:pPr/>
            <a:r>
              <a:t>Integration von KI-gestützten Werkzeugen zur Förderung individueller künstlerischer Ausdrucksform und Reflexionsfähigkeit.</a:t>
            </a:r>
          </a:p>
        </p:txBody>
      </p:sp>
      <p:sp>
        <p:nvSpPr>
          <p:cNvPr id="96" name="Textplatzhalter 713"/>
          <p:cNvSpPr/>
          <p:nvPr/>
        </p:nvSpPr>
        <p:spPr>
          <a:xfrm>
            <a:off x="1939048" y="4091441"/>
            <a:ext cx="2320054" cy="339899"/>
          </a:xfrm>
          <a:prstGeom prst="rect">
            <a:avLst/>
          </a:prstGeom>
          <a:ln w="12700">
            <a:miter lim="400000"/>
          </a:ln>
          <a:extLst>
            <a:ext uri="{C572A759-6A51-4108-AA02-DFA0A04FC94B}">
              <ma14:wrappingTextBoxFlag xmlns:ma14="http://schemas.microsoft.com/office/mac/drawingml/2011/main" val="1"/>
            </a:ext>
          </a:extLst>
        </p:spPr>
        <p:txBody>
          <a:bodyPr lIns="0" tIns="0" rIns="0" bIns="0">
            <a:normAutofit fontScale="100000" lnSpcReduction="0"/>
          </a:bodyPr>
          <a:lstStyle>
            <a:lvl1pPr>
              <a:lnSpc>
                <a:spcPct val="120000"/>
              </a:lnSpc>
              <a:spcBef>
                <a:spcPts val="400"/>
              </a:spcBef>
              <a:defRPr b="1">
                <a:solidFill>
                  <a:srgbClr val="000000"/>
                </a:solidFill>
                <a:latin typeface="Arial"/>
                <a:ea typeface="Arial"/>
                <a:cs typeface="Arial"/>
                <a:sym typeface="Arial"/>
              </a:defRPr>
            </a:lvl1pPr>
          </a:lstStyle>
          <a:p>
            <a:pPr/>
            <a:r>
              <a:t>Bildgenerierende KI</a:t>
            </a:r>
          </a:p>
        </p:txBody>
      </p:sp>
      <p:pic>
        <p:nvPicPr>
          <p:cNvPr id="97" name="B003C6FC-38DF-4157-9721-F5CB5FEFA123.jpeg" descr="B003C6FC-38DF-4157-9721-F5CB5FEFA123.jpeg"/>
          <p:cNvPicPr>
            <a:picLocks noChangeAspect="1"/>
          </p:cNvPicPr>
          <p:nvPr/>
        </p:nvPicPr>
        <p:blipFill>
          <a:blip r:embed="rId2">
            <a:extLst/>
          </a:blip>
          <a:srcRect l="29854" t="19764" r="7959" b="19764"/>
          <a:stretch>
            <a:fillRect/>
          </a:stretch>
        </p:blipFill>
        <p:spPr>
          <a:xfrm>
            <a:off x="7037092" y="2052361"/>
            <a:ext cx="1647390" cy="2003789"/>
          </a:xfrm>
          <a:prstGeom prst="rect">
            <a:avLst/>
          </a:prstGeom>
          <a:ln w="12700">
            <a:miter lim="400000"/>
          </a:ln>
        </p:spPr>
      </p:pic>
      <p:pic>
        <p:nvPicPr>
          <p:cNvPr id="98" name="373D40FB-255A-4345-8BBD-2D2447953636.jpeg" descr="373D40FB-255A-4345-8BBD-2D2447953636.jpeg"/>
          <p:cNvPicPr>
            <a:picLocks noChangeAspect="1"/>
          </p:cNvPicPr>
          <p:nvPr/>
        </p:nvPicPr>
        <p:blipFill>
          <a:blip r:embed="rId3">
            <a:extLst/>
          </a:blip>
          <a:stretch>
            <a:fillRect/>
          </a:stretch>
        </p:blipFill>
        <p:spPr>
          <a:xfrm>
            <a:off x="1950217" y="2028812"/>
            <a:ext cx="1605502" cy="2008185"/>
          </a:xfrm>
          <a:prstGeom prst="rect">
            <a:avLst/>
          </a:prstGeom>
          <a:ln w="12700">
            <a:miter lim="400000"/>
          </a:ln>
        </p:spPr>
      </p:pic>
      <p:pic>
        <p:nvPicPr>
          <p:cNvPr id="99" name="4F1FE86D-3E39-4EEF-B0D4-ED90CC2B4D83.jpeg" descr="4F1FE86D-3E39-4EEF-B0D4-ED90CC2B4D83.jpeg"/>
          <p:cNvPicPr>
            <a:picLocks noChangeAspect="1"/>
          </p:cNvPicPr>
          <p:nvPr/>
        </p:nvPicPr>
        <p:blipFill>
          <a:blip r:embed="rId4">
            <a:extLst/>
          </a:blip>
          <a:srcRect l="7453" t="6154" r="14768" b="17555"/>
          <a:stretch>
            <a:fillRect/>
          </a:stretch>
        </p:blipFill>
        <p:spPr>
          <a:xfrm>
            <a:off x="4526790" y="2023184"/>
            <a:ext cx="1631555" cy="2001715"/>
          </a:xfrm>
          <a:prstGeom prst="rect">
            <a:avLst/>
          </a:prstGeom>
          <a:ln w="12700">
            <a:miter lim="400000"/>
          </a:ln>
        </p:spPr>
      </p:pic>
      <p:sp>
        <p:nvSpPr>
          <p:cNvPr id="100" name="Abbildungen:…"/>
          <p:cNvSpPr txBox="1"/>
          <p:nvPr/>
        </p:nvSpPr>
        <p:spPr>
          <a:xfrm>
            <a:off x="9869772" y="6316597"/>
            <a:ext cx="1887936" cy="3048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spAutoFit/>
          </a:bodyPr>
          <a:lstStyle/>
          <a:p>
            <a:pPr>
              <a:defRPr sz="1000"/>
            </a:pPr>
            <a:r>
              <a:t>Abbildungen: </a:t>
            </a:r>
          </a:p>
          <a:p>
            <a:pPr>
              <a:defRPr sz="1000"/>
            </a:pPr>
            <a:r>
              <a:t>KI-generiert mit „Stable Diffusion“</a:t>
            </a:r>
          </a:p>
        </p:txBody>
      </p:sp>
      <p:sp>
        <p:nvSpPr>
          <p:cNvPr id="101" name="Ziele des Workshops"/>
          <p:cNvSpPr txBox="1"/>
          <p:nvPr/>
        </p:nvSpPr>
        <p:spPr>
          <a:xfrm>
            <a:off x="752831" y="1556386"/>
            <a:ext cx="3994594" cy="603721"/>
          </a:xfrm>
          <a:prstGeom prst="rect">
            <a:avLst/>
          </a:prstGeom>
          <a:ln w="12700">
            <a:miter lim="400000"/>
          </a:ln>
          <a:extLst>
            <a:ext uri="{C572A759-6A51-4108-AA02-DFA0A04FC94B}">
              <ma14:wrappingTextBoxFlag xmlns:ma14="http://schemas.microsoft.com/office/mac/drawingml/2011/main" val="1"/>
            </a:ext>
          </a:extLst>
        </p:spPr>
        <p:txBody>
          <a:bodyPr lIns="0" tIns="0" rIns="0" bIns="0">
            <a:normAutofit fontScale="100000" lnSpcReduction="0"/>
          </a:bodyPr>
          <a:lstStyle>
            <a:lvl1pPr>
              <a:lnSpc>
                <a:spcPct val="93000"/>
              </a:lnSpc>
              <a:defRPr b="1" sz="3000">
                <a:solidFill>
                  <a:srgbClr val="7F1448"/>
                </a:solidFill>
                <a:latin typeface="Arial"/>
                <a:ea typeface="Arial"/>
                <a:cs typeface="Arial"/>
                <a:sym typeface="Arial"/>
              </a:defRPr>
            </a:lvl1pPr>
          </a:lstStyle>
          <a:p>
            <a:pPr/>
            <a:r>
              <a:t>Ziele des Workshops</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ID="10" grpId="1" fill="hold">
                                  <p:stCondLst>
                                    <p:cond delay="200"/>
                                  </p:stCondLst>
                                  <p:iterate type="el" backwards="0">
                                    <p:tmAbs val="0"/>
                                  </p:iterate>
                                  <p:childTnLst>
                                    <p:set>
                                      <p:cBhvr>
                                        <p:cTn id="6" fill="hold"/>
                                        <p:tgtEl>
                                          <p:spTgt spid="91"/>
                                        </p:tgtEl>
                                        <p:attrNameLst>
                                          <p:attrName>style.visibility</p:attrName>
                                        </p:attrNameLst>
                                      </p:cBhvr>
                                      <p:to>
                                        <p:strVal val="visible"/>
                                      </p:to>
                                    </p:set>
                                    <p:animEffect filter="fade" transition="in">
                                      <p:cBhvr>
                                        <p:cTn id="7" dur="250"/>
                                        <p:tgtEl>
                                          <p:spTgt spid="91"/>
                                        </p:tgtEl>
                                      </p:cBhvr>
                                    </p:animEffect>
                                  </p:childTnLst>
                                </p:cTn>
                              </p:par>
                            </p:childTnLst>
                          </p:cTn>
                        </p:par>
                        <p:par>
                          <p:cTn id="8" fill="hold">
                            <p:stCondLst>
                              <p:cond delay="450"/>
                            </p:stCondLst>
                            <p:childTnLst>
                              <p:par>
                                <p:cTn id="9" presetClass="entr" nodeType="afterEffect" presetID="10" grpId="2" fill="hold">
                                  <p:stCondLst>
                                    <p:cond delay="200"/>
                                  </p:stCondLst>
                                  <p:iterate type="el" backwards="0">
                                    <p:tmAbs val="0"/>
                                  </p:iterate>
                                  <p:childTnLst>
                                    <p:set>
                                      <p:cBhvr>
                                        <p:cTn id="10" fill="hold"/>
                                        <p:tgtEl>
                                          <p:spTgt spid="92"/>
                                        </p:tgtEl>
                                        <p:attrNameLst>
                                          <p:attrName>style.visibility</p:attrName>
                                        </p:attrNameLst>
                                      </p:cBhvr>
                                      <p:to>
                                        <p:strVal val="visible"/>
                                      </p:to>
                                    </p:set>
                                    <p:animEffect filter="fade" transition="in">
                                      <p:cBhvr>
                                        <p:cTn id="11" dur="250"/>
                                        <p:tgtEl>
                                          <p:spTgt spid="92"/>
                                        </p:tgtEl>
                                      </p:cBhvr>
                                    </p:animEffect>
                                  </p:childTnLst>
                                </p:cTn>
                              </p:par>
                            </p:childTnLst>
                          </p:cTn>
                        </p:par>
                        <p:par>
                          <p:cTn id="12" fill="hold">
                            <p:stCondLst>
                              <p:cond delay="900"/>
                            </p:stCondLst>
                            <p:childTnLst>
                              <p:par>
                                <p:cTn id="13" presetClass="entr" nodeType="afterEffect" presetID="10" grpId="3" fill="hold">
                                  <p:stCondLst>
                                    <p:cond delay="200"/>
                                  </p:stCondLst>
                                  <p:iterate type="el" backwards="0">
                                    <p:tmAbs val="0"/>
                                  </p:iterate>
                                  <p:childTnLst>
                                    <p:set>
                                      <p:cBhvr>
                                        <p:cTn id="14" fill="hold"/>
                                        <p:tgtEl>
                                          <p:spTgt spid="93"/>
                                        </p:tgtEl>
                                        <p:attrNameLst>
                                          <p:attrName>style.visibility</p:attrName>
                                        </p:attrNameLst>
                                      </p:cBhvr>
                                      <p:to>
                                        <p:strVal val="visible"/>
                                      </p:to>
                                    </p:set>
                                    <p:animEffect filter="fade" transition="in">
                                      <p:cBhvr>
                                        <p:cTn id="15" dur="250"/>
                                        <p:tgtEl>
                                          <p:spTgt spid="93"/>
                                        </p:tgtEl>
                                      </p:cBhvr>
                                    </p:animEffect>
                                  </p:childTnLst>
                                </p:cTn>
                              </p:par>
                            </p:childTnLst>
                          </p:cTn>
                        </p:par>
                        <p:par>
                          <p:cTn id="16" fill="hold">
                            <p:stCondLst>
                              <p:cond delay="1350"/>
                            </p:stCondLst>
                            <p:childTnLst>
                              <p:par>
                                <p:cTn id="17" presetClass="entr" nodeType="afterEffect" presetID="10" grpId="4" fill="hold">
                                  <p:stCondLst>
                                    <p:cond delay="200"/>
                                  </p:stCondLst>
                                  <p:iterate type="el" backwards="0">
                                    <p:tmAbs val="0"/>
                                  </p:iterate>
                                  <p:childTnLst>
                                    <p:set>
                                      <p:cBhvr>
                                        <p:cTn id="18" fill="hold"/>
                                        <p:tgtEl>
                                          <p:spTgt spid="94"/>
                                        </p:tgtEl>
                                        <p:attrNameLst>
                                          <p:attrName>style.visibility</p:attrName>
                                        </p:attrNameLst>
                                      </p:cBhvr>
                                      <p:to>
                                        <p:strVal val="visible"/>
                                      </p:to>
                                    </p:set>
                                    <p:animEffect filter="fade" transition="in">
                                      <p:cBhvr>
                                        <p:cTn id="19" dur="250"/>
                                        <p:tgtEl>
                                          <p:spTgt spid="94"/>
                                        </p:tgtEl>
                                      </p:cBhvr>
                                    </p:animEffect>
                                  </p:childTnLst>
                                </p:cTn>
                              </p:par>
                            </p:childTnLst>
                          </p:cTn>
                        </p:par>
                        <p:par>
                          <p:cTn id="20" fill="hold">
                            <p:stCondLst>
                              <p:cond delay="1800"/>
                            </p:stCondLst>
                            <p:childTnLst>
                              <p:par>
                                <p:cTn id="21" presetClass="entr" nodeType="afterEffect" presetID="10" grpId="5" fill="hold">
                                  <p:stCondLst>
                                    <p:cond delay="200"/>
                                  </p:stCondLst>
                                  <p:iterate type="el" backwards="0">
                                    <p:tmAbs val="0"/>
                                  </p:iterate>
                                  <p:childTnLst>
                                    <p:set>
                                      <p:cBhvr>
                                        <p:cTn id="22" fill="hold"/>
                                        <p:tgtEl>
                                          <p:spTgt spid="95"/>
                                        </p:tgtEl>
                                        <p:attrNameLst>
                                          <p:attrName>style.visibility</p:attrName>
                                        </p:attrNameLst>
                                      </p:cBhvr>
                                      <p:to>
                                        <p:strVal val="visible"/>
                                      </p:to>
                                    </p:set>
                                    <p:animEffect filter="fade" transition="in">
                                      <p:cBhvr>
                                        <p:cTn id="23" dur="250"/>
                                        <p:tgtEl>
                                          <p:spTgt spid="95"/>
                                        </p:tgtEl>
                                      </p:cBhvr>
                                    </p:animEffect>
                                  </p:childTnLst>
                                </p:cTn>
                              </p:par>
                            </p:childTnLst>
                          </p:cTn>
                        </p:par>
                        <p:par>
                          <p:cTn id="24" fill="hold">
                            <p:stCondLst>
                              <p:cond delay="2250"/>
                            </p:stCondLst>
                            <p:childTnLst>
                              <p:par>
                                <p:cTn id="25" presetClass="entr" nodeType="afterEffect" presetID="10" grpId="6" fill="hold">
                                  <p:stCondLst>
                                    <p:cond delay="200"/>
                                  </p:stCondLst>
                                  <p:iterate type="el" backwards="0">
                                    <p:tmAbs val="0"/>
                                  </p:iterate>
                                  <p:childTnLst>
                                    <p:set>
                                      <p:cBhvr>
                                        <p:cTn id="26" fill="hold"/>
                                        <p:tgtEl>
                                          <p:spTgt spid="96"/>
                                        </p:tgtEl>
                                        <p:attrNameLst>
                                          <p:attrName>style.visibility</p:attrName>
                                        </p:attrNameLst>
                                      </p:cBhvr>
                                      <p:to>
                                        <p:strVal val="visible"/>
                                      </p:to>
                                    </p:set>
                                    <p:animEffect filter="fade" transition="in">
                                      <p:cBhvr>
                                        <p:cTn id="27" dur="250"/>
                                        <p:tgtEl>
                                          <p:spTgt spid="96"/>
                                        </p:tgtEl>
                                      </p:cBhvr>
                                    </p:animEffect>
                                  </p:childTnLst>
                                </p:cTn>
                              </p:par>
                            </p:childTnLst>
                          </p:cTn>
                        </p:par>
                        <p:par>
                          <p:cTn id="28" fill="hold">
                            <p:stCondLst>
                              <p:cond delay="2700"/>
                            </p:stCondLst>
                            <p:childTnLst>
                              <p:par>
                                <p:cTn id="29" presetClass="entr" nodeType="afterEffect" presetID="10" grpId="7" fill="hold">
                                  <p:stCondLst>
                                    <p:cond delay="0"/>
                                  </p:stCondLst>
                                  <p:iterate type="el" backwards="0">
                                    <p:tmAbs val="0"/>
                                  </p:iterate>
                                  <p:childTnLst>
                                    <p:set>
                                      <p:cBhvr>
                                        <p:cTn id="30" fill="hold"/>
                                        <p:tgtEl>
                                          <p:spTgt spid="101"/>
                                        </p:tgtEl>
                                        <p:attrNameLst>
                                          <p:attrName>style.visibility</p:attrName>
                                        </p:attrNameLst>
                                      </p:cBhvr>
                                      <p:to>
                                        <p:strVal val="visible"/>
                                      </p:to>
                                    </p:set>
                                    <p:animEffect filter="fade" transition="in">
                                      <p:cBhvr>
                                        <p:cTn id="31" dur="250"/>
                                        <p:tgtEl>
                                          <p:spTgt spid="10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92" grpId="2"/>
      <p:bldP build="whole" bldLvl="1" animBg="1" rev="0" advAuto="0" spid="93" grpId="3"/>
      <p:bldP build="whole" bldLvl="1" animBg="1" rev="0" advAuto="0" spid="96" grpId="6"/>
      <p:bldP build="whole" bldLvl="1" animBg="1" rev="0" advAuto="0" spid="101" grpId="7"/>
      <p:bldP build="whole" bldLvl="1" animBg="1" rev="0" advAuto="0" spid="94" grpId="4"/>
      <p:bldP build="whole" bldLvl="1" animBg="1" rev="0" advAuto="0" spid="91" grpId="1"/>
      <p:bldP build="whole" bldLvl="1" animBg="1" rev="0" advAuto="0" spid="95" grpId="5"/>
    </p:bldLst>
  </p:timing>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105" name="Oval 5"/>
          <p:cNvGrpSpPr/>
          <p:nvPr/>
        </p:nvGrpSpPr>
        <p:grpSpPr>
          <a:xfrm>
            <a:off x="695325" y="2430419"/>
            <a:ext cx="397014" cy="382953"/>
            <a:chOff x="0" y="0"/>
            <a:chExt cx="397013" cy="382952"/>
          </a:xfrm>
        </p:grpSpPr>
        <p:sp>
          <p:nvSpPr>
            <p:cNvPr id="103" name="Oval"/>
            <p:cNvSpPr/>
            <p:nvPr/>
          </p:nvSpPr>
          <p:spPr>
            <a:xfrm>
              <a:off x="0" y="-1"/>
              <a:ext cx="397014" cy="382954"/>
            </a:xfrm>
            <a:prstGeom prst="ellipse">
              <a:avLst/>
            </a:prstGeom>
            <a:solidFill>
              <a:srgbClr val="A61169"/>
            </a:solidFill>
            <a:ln w="12700" cap="flat">
              <a:noFill/>
              <a:miter lim="400000"/>
            </a:ln>
            <a:effectLst/>
          </p:spPr>
          <p:txBody>
            <a:bodyPr wrap="square" lIns="0" tIns="0" rIns="0" bIns="0" numCol="1" anchor="ctr">
              <a:noAutofit/>
            </a:bodyPr>
            <a:lstStyle/>
            <a:p>
              <a:pPr algn="ctr">
                <a:spcBef>
                  <a:spcPts val="300"/>
                </a:spcBef>
                <a:defRPr>
                  <a:solidFill>
                    <a:srgbClr val="FFFFFF"/>
                  </a:solidFill>
                  <a:latin typeface="Arial"/>
                  <a:ea typeface="Arial"/>
                  <a:cs typeface="Arial"/>
                  <a:sym typeface="Arial"/>
                </a:defRPr>
              </a:pPr>
            </a:p>
          </p:txBody>
        </p:sp>
        <p:sp>
          <p:nvSpPr>
            <p:cNvPr id="104" name="1"/>
            <p:cNvSpPr txBox="1"/>
            <p:nvPr/>
          </p:nvSpPr>
          <p:spPr>
            <a:xfrm>
              <a:off x="58141" y="53006"/>
              <a:ext cx="280732" cy="2769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noAutofit/>
            </a:bodyPr>
            <a:lstStyle>
              <a:lvl1pPr algn="ctr">
                <a:spcBef>
                  <a:spcPts val="300"/>
                </a:spcBef>
                <a:defRPr b="1">
                  <a:solidFill>
                    <a:srgbClr val="FFFFFF"/>
                  </a:solidFill>
                  <a:latin typeface="Arial"/>
                  <a:ea typeface="Arial"/>
                  <a:cs typeface="Arial"/>
                  <a:sym typeface="Arial"/>
                </a:defRPr>
              </a:lvl1pPr>
            </a:lstStyle>
            <a:p>
              <a:pPr/>
              <a:r>
                <a:t>1</a:t>
              </a:r>
            </a:p>
          </p:txBody>
        </p:sp>
      </p:grpSp>
      <p:grpSp>
        <p:nvGrpSpPr>
          <p:cNvPr id="108" name="Oval 8"/>
          <p:cNvGrpSpPr/>
          <p:nvPr/>
        </p:nvGrpSpPr>
        <p:grpSpPr>
          <a:xfrm>
            <a:off x="695325" y="3033293"/>
            <a:ext cx="397014" cy="382953"/>
            <a:chOff x="0" y="0"/>
            <a:chExt cx="397013" cy="382952"/>
          </a:xfrm>
        </p:grpSpPr>
        <p:sp>
          <p:nvSpPr>
            <p:cNvPr id="106" name="Oval"/>
            <p:cNvSpPr/>
            <p:nvPr/>
          </p:nvSpPr>
          <p:spPr>
            <a:xfrm>
              <a:off x="0" y="-1"/>
              <a:ext cx="397014" cy="382954"/>
            </a:xfrm>
            <a:prstGeom prst="ellipse">
              <a:avLst/>
            </a:prstGeom>
            <a:solidFill>
              <a:srgbClr val="A61169"/>
            </a:solidFill>
            <a:ln w="12700" cap="flat">
              <a:noFill/>
              <a:miter lim="400000"/>
            </a:ln>
            <a:effectLst/>
          </p:spPr>
          <p:txBody>
            <a:bodyPr wrap="square" lIns="0" tIns="0" rIns="0" bIns="0" numCol="1" anchor="ctr">
              <a:noAutofit/>
            </a:bodyPr>
            <a:lstStyle/>
            <a:p>
              <a:pPr algn="ctr">
                <a:spcBef>
                  <a:spcPts val="300"/>
                </a:spcBef>
                <a:defRPr>
                  <a:solidFill>
                    <a:srgbClr val="FFFFFF"/>
                  </a:solidFill>
                  <a:latin typeface="Arial"/>
                  <a:ea typeface="Arial"/>
                  <a:cs typeface="Arial"/>
                  <a:sym typeface="Arial"/>
                </a:defRPr>
              </a:pPr>
            </a:p>
          </p:txBody>
        </p:sp>
        <p:sp>
          <p:nvSpPr>
            <p:cNvPr id="107" name="2"/>
            <p:cNvSpPr txBox="1"/>
            <p:nvPr/>
          </p:nvSpPr>
          <p:spPr>
            <a:xfrm>
              <a:off x="58141" y="53006"/>
              <a:ext cx="280732" cy="2769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noAutofit/>
            </a:bodyPr>
            <a:lstStyle>
              <a:lvl1pPr algn="ctr">
                <a:spcBef>
                  <a:spcPts val="300"/>
                </a:spcBef>
                <a:defRPr b="1">
                  <a:solidFill>
                    <a:srgbClr val="FFFFFF"/>
                  </a:solidFill>
                  <a:latin typeface="Arial"/>
                  <a:ea typeface="Arial"/>
                  <a:cs typeface="Arial"/>
                  <a:sym typeface="Arial"/>
                </a:defRPr>
              </a:lvl1pPr>
            </a:lstStyle>
            <a:p>
              <a:pPr/>
              <a:r>
                <a:t>2</a:t>
              </a:r>
            </a:p>
          </p:txBody>
        </p:sp>
      </p:grpSp>
      <p:grpSp>
        <p:nvGrpSpPr>
          <p:cNvPr id="111" name="Oval 10"/>
          <p:cNvGrpSpPr/>
          <p:nvPr/>
        </p:nvGrpSpPr>
        <p:grpSpPr>
          <a:xfrm>
            <a:off x="695325" y="3636167"/>
            <a:ext cx="397014" cy="382953"/>
            <a:chOff x="0" y="0"/>
            <a:chExt cx="397013" cy="382952"/>
          </a:xfrm>
        </p:grpSpPr>
        <p:sp>
          <p:nvSpPr>
            <p:cNvPr id="109" name="Oval"/>
            <p:cNvSpPr/>
            <p:nvPr/>
          </p:nvSpPr>
          <p:spPr>
            <a:xfrm>
              <a:off x="0" y="-1"/>
              <a:ext cx="397014" cy="382954"/>
            </a:xfrm>
            <a:prstGeom prst="ellipse">
              <a:avLst/>
            </a:prstGeom>
            <a:solidFill>
              <a:srgbClr val="A61169"/>
            </a:solidFill>
            <a:ln w="12700" cap="flat">
              <a:noFill/>
              <a:miter lim="400000"/>
            </a:ln>
            <a:effectLst/>
          </p:spPr>
          <p:txBody>
            <a:bodyPr wrap="square" lIns="0" tIns="0" rIns="0" bIns="0" numCol="1" anchor="ctr">
              <a:noAutofit/>
            </a:bodyPr>
            <a:lstStyle/>
            <a:p>
              <a:pPr algn="ctr">
                <a:spcBef>
                  <a:spcPts val="300"/>
                </a:spcBef>
                <a:defRPr>
                  <a:solidFill>
                    <a:srgbClr val="FFFFFF"/>
                  </a:solidFill>
                  <a:latin typeface="Arial"/>
                  <a:ea typeface="Arial"/>
                  <a:cs typeface="Arial"/>
                  <a:sym typeface="Arial"/>
                </a:defRPr>
              </a:pPr>
            </a:p>
          </p:txBody>
        </p:sp>
        <p:sp>
          <p:nvSpPr>
            <p:cNvPr id="110" name="3"/>
            <p:cNvSpPr txBox="1"/>
            <p:nvPr/>
          </p:nvSpPr>
          <p:spPr>
            <a:xfrm>
              <a:off x="58141" y="53006"/>
              <a:ext cx="280732" cy="2769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noAutofit/>
            </a:bodyPr>
            <a:lstStyle>
              <a:lvl1pPr algn="ctr">
                <a:spcBef>
                  <a:spcPts val="300"/>
                </a:spcBef>
                <a:defRPr b="1">
                  <a:solidFill>
                    <a:srgbClr val="FFFFFF"/>
                  </a:solidFill>
                  <a:latin typeface="Arial"/>
                  <a:ea typeface="Arial"/>
                  <a:cs typeface="Arial"/>
                  <a:sym typeface="Arial"/>
                </a:defRPr>
              </a:lvl1pPr>
            </a:lstStyle>
            <a:p>
              <a:pPr/>
              <a:r>
                <a:t>3</a:t>
              </a:r>
            </a:p>
          </p:txBody>
        </p:sp>
      </p:grpSp>
      <p:grpSp>
        <p:nvGrpSpPr>
          <p:cNvPr id="114" name="Oval 10"/>
          <p:cNvGrpSpPr/>
          <p:nvPr/>
        </p:nvGrpSpPr>
        <p:grpSpPr>
          <a:xfrm>
            <a:off x="695325" y="4205005"/>
            <a:ext cx="397014" cy="382954"/>
            <a:chOff x="0" y="0"/>
            <a:chExt cx="397013" cy="382952"/>
          </a:xfrm>
        </p:grpSpPr>
        <p:sp>
          <p:nvSpPr>
            <p:cNvPr id="112" name="Oval"/>
            <p:cNvSpPr/>
            <p:nvPr/>
          </p:nvSpPr>
          <p:spPr>
            <a:xfrm>
              <a:off x="0" y="-1"/>
              <a:ext cx="397014" cy="382954"/>
            </a:xfrm>
            <a:prstGeom prst="ellipse">
              <a:avLst/>
            </a:prstGeom>
            <a:solidFill>
              <a:srgbClr val="A61169"/>
            </a:solidFill>
            <a:ln w="12700" cap="flat">
              <a:noFill/>
              <a:miter lim="400000"/>
            </a:ln>
            <a:effectLst/>
          </p:spPr>
          <p:txBody>
            <a:bodyPr wrap="square" lIns="0" tIns="0" rIns="0" bIns="0" numCol="1" anchor="ctr">
              <a:noAutofit/>
            </a:bodyPr>
            <a:lstStyle/>
            <a:p>
              <a:pPr algn="ctr">
                <a:spcBef>
                  <a:spcPts val="300"/>
                </a:spcBef>
                <a:defRPr>
                  <a:solidFill>
                    <a:srgbClr val="FFFFFF"/>
                  </a:solidFill>
                  <a:latin typeface="Arial"/>
                  <a:ea typeface="Arial"/>
                  <a:cs typeface="Arial"/>
                  <a:sym typeface="Arial"/>
                </a:defRPr>
              </a:pPr>
            </a:p>
          </p:txBody>
        </p:sp>
        <p:sp>
          <p:nvSpPr>
            <p:cNvPr id="113" name="4"/>
            <p:cNvSpPr txBox="1"/>
            <p:nvPr/>
          </p:nvSpPr>
          <p:spPr>
            <a:xfrm>
              <a:off x="58141" y="53006"/>
              <a:ext cx="280732" cy="2769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noAutofit/>
            </a:bodyPr>
            <a:lstStyle>
              <a:lvl1pPr algn="ctr">
                <a:spcBef>
                  <a:spcPts val="300"/>
                </a:spcBef>
                <a:defRPr b="1">
                  <a:solidFill>
                    <a:srgbClr val="FFFFFF"/>
                  </a:solidFill>
                  <a:latin typeface="Arial"/>
                  <a:ea typeface="Arial"/>
                  <a:cs typeface="Arial"/>
                  <a:sym typeface="Arial"/>
                </a:defRPr>
              </a:lvl1pPr>
            </a:lstStyle>
            <a:p>
              <a:pPr/>
              <a:r>
                <a:t>4</a:t>
              </a:r>
            </a:p>
          </p:txBody>
        </p:sp>
      </p:grpSp>
      <p:sp>
        <p:nvSpPr>
          <p:cNvPr id="115" name="Vorstellung Konzept"/>
          <p:cNvSpPr txBox="1"/>
          <p:nvPr/>
        </p:nvSpPr>
        <p:spPr>
          <a:xfrm>
            <a:off x="1230800" y="3669208"/>
            <a:ext cx="2642813" cy="482784"/>
          </a:xfrm>
          <a:prstGeom prst="rect">
            <a:avLst/>
          </a:prstGeom>
          <a:ln w="12700">
            <a:miter lim="400000"/>
          </a:ln>
          <a:extLst>
            <a:ext uri="{C572A759-6A51-4108-AA02-DFA0A04FC94B}">
              <ma14:wrappingTextBoxFlag xmlns:ma14="http://schemas.microsoft.com/office/mac/drawingml/2011/main" val="1"/>
            </a:ext>
          </a:extLst>
        </p:spPr>
        <p:txBody>
          <a:bodyPr lIns="0" tIns="0" rIns="0" bIns="0">
            <a:normAutofit fontScale="100000" lnSpcReduction="0"/>
          </a:bodyPr>
          <a:lstStyle>
            <a:lvl1pPr>
              <a:lnSpc>
                <a:spcPct val="120000"/>
              </a:lnSpc>
              <a:spcBef>
                <a:spcPts val="400"/>
              </a:spcBef>
              <a:defRPr sz="2000">
                <a:solidFill>
                  <a:srgbClr val="292A2F"/>
                </a:solidFill>
                <a:latin typeface="Arial"/>
                <a:ea typeface="Arial"/>
                <a:cs typeface="Arial"/>
                <a:sym typeface="Arial"/>
              </a:defRPr>
            </a:lvl1pPr>
          </a:lstStyle>
          <a:p>
            <a:pPr/>
            <a:r>
              <a:t>Vorstellung Konzept</a:t>
            </a:r>
          </a:p>
        </p:txBody>
      </p:sp>
      <p:sp>
        <p:nvSpPr>
          <p:cNvPr id="116" name="Experimentierphase"/>
          <p:cNvSpPr txBox="1"/>
          <p:nvPr/>
        </p:nvSpPr>
        <p:spPr>
          <a:xfrm>
            <a:off x="1291224" y="3071970"/>
            <a:ext cx="3789620" cy="714060"/>
          </a:xfrm>
          <a:prstGeom prst="rect">
            <a:avLst/>
          </a:prstGeom>
          <a:ln w="12700">
            <a:miter lim="400000"/>
          </a:ln>
          <a:extLst>
            <a:ext uri="{C572A759-6A51-4108-AA02-DFA0A04FC94B}">
              <ma14:wrappingTextBoxFlag xmlns:ma14="http://schemas.microsoft.com/office/mac/drawingml/2011/main" val="1"/>
            </a:ext>
          </a:extLst>
        </p:spPr>
        <p:txBody>
          <a:bodyPr lIns="0" tIns="0" rIns="0" bIns="0">
            <a:normAutofit fontScale="100000" lnSpcReduction="0"/>
          </a:bodyPr>
          <a:lstStyle>
            <a:lvl1pPr>
              <a:lnSpc>
                <a:spcPct val="120000"/>
              </a:lnSpc>
              <a:spcBef>
                <a:spcPts val="400"/>
              </a:spcBef>
              <a:defRPr sz="2000">
                <a:solidFill>
                  <a:srgbClr val="292A2F"/>
                </a:solidFill>
                <a:latin typeface="Arial"/>
                <a:ea typeface="Arial"/>
                <a:cs typeface="Arial"/>
                <a:sym typeface="Arial"/>
              </a:defRPr>
            </a:lvl1pPr>
          </a:lstStyle>
          <a:p>
            <a:pPr/>
            <a:r>
              <a:t>Experimentierphase</a:t>
            </a:r>
          </a:p>
        </p:txBody>
      </p:sp>
      <p:grpSp>
        <p:nvGrpSpPr>
          <p:cNvPr id="119" name="Oval 5"/>
          <p:cNvGrpSpPr/>
          <p:nvPr/>
        </p:nvGrpSpPr>
        <p:grpSpPr>
          <a:xfrm>
            <a:off x="695325" y="4773843"/>
            <a:ext cx="397014" cy="382954"/>
            <a:chOff x="0" y="0"/>
            <a:chExt cx="397013" cy="382952"/>
          </a:xfrm>
        </p:grpSpPr>
        <p:sp>
          <p:nvSpPr>
            <p:cNvPr id="117" name="Oval"/>
            <p:cNvSpPr/>
            <p:nvPr/>
          </p:nvSpPr>
          <p:spPr>
            <a:xfrm>
              <a:off x="0" y="-1"/>
              <a:ext cx="397014" cy="382954"/>
            </a:xfrm>
            <a:prstGeom prst="ellipse">
              <a:avLst/>
            </a:prstGeom>
            <a:solidFill>
              <a:srgbClr val="A61169"/>
            </a:solidFill>
            <a:ln w="12700" cap="flat">
              <a:noFill/>
              <a:miter lim="400000"/>
            </a:ln>
            <a:effectLst/>
          </p:spPr>
          <p:txBody>
            <a:bodyPr wrap="square" lIns="0" tIns="0" rIns="0" bIns="0" numCol="1" anchor="ctr">
              <a:noAutofit/>
            </a:bodyPr>
            <a:lstStyle/>
            <a:p>
              <a:pPr algn="ctr">
                <a:spcBef>
                  <a:spcPts val="300"/>
                </a:spcBef>
                <a:defRPr>
                  <a:solidFill>
                    <a:srgbClr val="FFFFFF"/>
                  </a:solidFill>
                  <a:latin typeface="Arial"/>
                  <a:ea typeface="Arial"/>
                  <a:cs typeface="Arial"/>
                  <a:sym typeface="Arial"/>
                </a:defRPr>
              </a:pPr>
            </a:p>
          </p:txBody>
        </p:sp>
        <p:sp>
          <p:nvSpPr>
            <p:cNvPr id="118" name="5"/>
            <p:cNvSpPr txBox="1"/>
            <p:nvPr/>
          </p:nvSpPr>
          <p:spPr>
            <a:xfrm>
              <a:off x="58141" y="53006"/>
              <a:ext cx="280732" cy="2769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noAutofit/>
            </a:bodyPr>
            <a:lstStyle>
              <a:lvl1pPr algn="ctr">
                <a:spcBef>
                  <a:spcPts val="300"/>
                </a:spcBef>
                <a:defRPr b="1">
                  <a:solidFill>
                    <a:srgbClr val="FFFFFF"/>
                  </a:solidFill>
                  <a:latin typeface="Arial"/>
                  <a:ea typeface="Arial"/>
                  <a:cs typeface="Arial"/>
                  <a:sym typeface="Arial"/>
                </a:defRPr>
              </a:lvl1pPr>
            </a:lstStyle>
            <a:p>
              <a:pPr/>
              <a:r>
                <a:t>5</a:t>
              </a:r>
            </a:p>
          </p:txBody>
        </p:sp>
      </p:grpSp>
      <p:sp>
        <p:nvSpPr>
          <p:cNvPr id="120" name="Potentiale / Ideen"/>
          <p:cNvSpPr txBox="1"/>
          <p:nvPr/>
        </p:nvSpPr>
        <p:spPr>
          <a:xfrm>
            <a:off x="1267397" y="4825866"/>
            <a:ext cx="4229817" cy="482783"/>
          </a:xfrm>
          <a:prstGeom prst="rect">
            <a:avLst/>
          </a:prstGeom>
          <a:ln w="12700">
            <a:miter lim="400000"/>
          </a:ln>
          <a:extLst>
            <a:ext uri="{C572A759-6A51-4108-AA02-DFA0A04FC94B}">
              <ma14:wrappingTextBoxFlag xmlns:ma14="http://schemas.microsoft.com/office/mac/drawingml/2011/main" val="1"/>
            </a:ext>
          </a:extLst>
        </p:spPr>
        <p:txBody>
          <a:bodyPr lIns="0" tIns="0" rIns="0" bIns="0">
            <a:normAutofit fontScale="100000" lnSpcReduction="0"/>
          </a:bodyPr>
          <a:lstStyle>
            <a:lvl1pPr>
              <a:lnSpc>
                <a:spcPct val="120000"/>
              </a:lnSpc>
              <a:spcBef>
                <a:spcPts val="400"/>
              </a:spcBef>
              <a:defRPr sz="2000">
                <a:solidFill>
                  <a:srgbClr val="292A2F"/>
                </a:solidFill>
                <a:latin typeface="Arial"/>
                <a:ea typeface="Arial"/>
                <a:cs typeface="Arial"/>
                <a:sym typeface="Arial"/>
              </a:defRPr>
            </a:lvl1pPr>
          </a:lstStyle>
          <a:p>
            <a:pPr/>
            <a:r>
              <a:t>Potentiale / Ideen </a:t>
            </a:r>
          </a:p>
        </p:txBody>
      </p:sp>
      <p:sp>
        <p:nvSpPr>
          <p:cNvPr id="121" name="Praktische Aufgabe"/>
          <p:cNvSpPr txBox="1"/>
          <p:nvPr/>
        </p:nvSpPr>
        <p:spPr>
          <a:xfrm>
            <a:off x="1275126" y="2456753"/>
            <a:ext cx="3604426" cy="482784"/>
          </a:xfrm>
          <a:prstGeom prst="rect">
            <a:avLst/>
          </a:prstGeom>
          <a:ln w="12700">
            <a:miter lim="400000"/>
          </a:ln>
          <a:extLst>
            <a:ext uri="{C572A759-6A51-4108-AA02-DFA0A04FC94B}">
              <ma14:wrappingTextBoxFlag xmlns:ma14="http://schemas.microsoft.com/office/mac/drawingml/2011/main" val="1"/>
            </a:ext>
          </a:extLst>
        </p:spPr>
        <p:txBody>
          <a:bodyPr lIns="0" tIns="0" rIns="0" bIns="0">
            <a:normAutofit fontScale="100000" lnSpcReduction="0"/>
          </a:bodyPr>
          <a:lstStyle>
            <a:lvl1pPr>
              <a:lnSpc>
                <a:spcPct val="120000"/>
              </a:lnSpc>
              <a:spcBef>
                <a:spcPts val="400"/>
              </a:spcBef>
              <a:defRPr sz="2000">
                <a:solidFill>
                  <a:srgbClr val="292A2F"/>
                </a:solidFill>
                <a:latin typeface="Arial"/>
                <a:ea typeface="Arial"/>
                <a:cs typeface="Arial"/>
                <a:sym typeface="Arial"/>
              </a:defRPr>
            </a:lvl1pPr>
          </a:lstStyle>
          <a:p>
            <a:pPr/>
            <a:r>
              <a:t>Praktische Aufgabe</a:t>
            </a:r>
          </a:p>
        </p:txBody>
      </p:sp>
      <p:sp>
        <p:nvSpPr>
          <p:cNvPr id="122" name="10min"/>
          <p:cNvSpPr txBox="1"/>
          <p:nvPr/>
        </p:nvSpPr>
        <p:spPr>
          <a:xfrm>
            <a:off x="4830600" y="2532589"/>
            <a:ext cx="496963" cy="197385"/>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spAutoFit/>
          </a:bodyPr>
          <a:lstStyle>
            <a:lvl1pPr>
              <a:defRPr i="1" sz="1400">
                <a:solidFill>
                  <a:srgbClr val="292A2F"/>
                </a:solidFill>
                <a:latin typeface="Arial"/>
                <a:ea typeface="Arial"/>
                <a:cs typeface="Arial"/>
                <a:sym typeface="Arial"/>
              </a:defRPr>
            </a:lvl1pPr>
          </a:lstStyle>
          <a:p>
            <a:pPr/>
            <a:r>
              <a:t>10min</a:t>
            </a:r>
          </a:p>
        </p:txBody>
      </p:sp>
      <p:sp>
        <p:nvSpPr>
          <p:cNvPr id="123" name="10min"/>
          <p:cNvSpPr txBox="1"/>
          <p:nvPr/>
        </p:nvSpPr>
        <p:spPr>
          <a:xfrm>
            <a:off x="4819258" y="3178455"/>
            <a:ext cx="496963" cy="197384"/>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spAutoFit/>
          </a:bodyPr>
          <a:lstStyle>
            <a:lvl1pPr>
              <a:defRPr i="1" sz="1400">
                <a:solidFill>
                  <a:srgbClr val="292A2F"/>
                </a:solidFill>
                <a:latin typeface="Arial"/>
                <a:ea typeface="Arial"/>
                <a:cs typeface="Arial"/>
                <a:sym typeface="Arial"/>
              </a:defRPr>
            </a:lvl1pPr>
          </a:lstStyle>
          <a:p>
            <a:pPr/>
            <a:r>
              <a:t>10min</a:t>
            </a:r>
          </a:p>
        </p:txBody>
      </p:sp>
      <p:sp>
        <p:nvSpPr>
          <p:cNvPr id="124" name="30min"/>
          <p:cNvSpPr txBox="1"/>
          <p:nvPr/>
        </p:nvSpPr>
        <p:spPr>
          <a:xfrm>
            <a:off x="4831958" y="4334102"/>
            <a:ext cx="496963" cy="197385"/>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spAutoFit/>
          </a:bodyPr>
          <a:lstStyle>
            <a:lvl1pPr>
              <a:defRPr i="1" sz="1400">
                <a:solidFill>
                  <a:srgbClr val="292A2F"/>
                </a:solidFill>
                <a:latin typeface="Arial"/>
                <a:ea typeface="Arial"/>
                <a:cs typeface="Arial"/>
                <a:sym typeface="Arial"/>
              </a:defRPr>
            </a:lvl1pPr>
          </a:lstStyle>
          <a:p>
            <a:pPr/>
            <a:r>
              <a:t>30min</a:t>
            </a:r>
          </a:p>
        </p:txBody>
      </p:sp>
      <p:sp>
        <p:nvSpPr>
          <p:cNvPr id="125" name="15min"/>
          <p:cNvSpPr txBox="1"/>
          <p:nvPr/>
        </p:nvSpPr>
        <p:spPr>
          <a:xfrm>
            <a:off x="4817900" y="4892850"/>
            <a:ext cx="496963" cy="197384"/>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spAutoFit/>
          </a:bodyPr>
          <a:lstStyle>
            <a:lvl1pPr>
              <a:defRPr i="1" sz="1400">
                <a:solidFill>
                  <a:srgbClr val="292A2F"/>
                </a:solidFill>
                <a:latin typeface="Arial"/>
                <a:ea typeface="Arial"/>
                <a:cs typeface="Arial"/>
                <a:sym typeface="Arial"/>
              </a:defRPr>
            </a:lvl1pPr>
          </a:lstStyle>
          <a:p>
            <a:pPr/>
            <a:r>
              <a:t>15min</a:t>
            </a:r>
          </a:p>
        </p:txBody>
      </p:sp>
      <p:sp>
        <p:nvSpPr>
          <p:cNvPr id="126" name="Praktische Aufgabe KI"/>
          <p:cNvSpPr txBox="1"/>
          <p:nvPr/>
        </p:nvSpPr>
        <p:spPr>
          <a:xfrm>
            <a:off x="1296258" y="4290899"/>
            <a:ext cx="2511897" cy="28379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spAutoFit/>
          </a:bodyPr>
          <a:lstStyle>
            <a:lvl1pPr>
              <a:lnSpc>
                <a:spcPct val="120000"/>
              </a:lnSpc>
              <a:spcBef>
                <a:spcPts val="400"/>
              </a:spcBef>
              <a:defRPr sz="2000">
                <a:solidFill>
                  <a:srgbClr val="292A2F"/>
                </a:solidFill>
                <a:latin typeface="Arial"/>
                <a:ea typeface="Arial"/>
                <a:cs typeface="Arial"/>
                <a:sym typeface="Arial"/>
              </a:defRPr>
            </a:lvl1pPr>
          </a:lstStyle>
          <a:p>
            <a:pPr/>
            <a:r>
              <a:t>Praktische Aufgabe KI</a:t>
            </a:r>
          </a:p>
        </p:txBody>
      </p:sp>
      <p:sp>
        <p:nvSpPr>
          <p:cNvPr id="127" name="5min"/>
          <p:cNvSpPr txBox="1"/>
          <p:nvPr/>
        </p:nvSpPr>
        <p:spPr>
          <a:xfrm>
            <a:off x="4817900" y="5501628"/>
            <a:ext cx="398079" cy="197384"/>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spAutoFit/>
          </a:bodyPr>
          <a:lstStyle>
            <a:lvl1pPr>
              <a:defRPr i="1" sz="1400">
                <a:solidFill>
                  <a:srgbClr val="292A2F"/>
                </a:solidFill>
                <a:latin typeface="Arial"/>
                <a:ea typeface="Arial"/>
                <a:cs typeface="Arial"/>
                <a:sym typeface="Arial"/>
              </a:defRPr>
            </a:lvl1pPr>
          </a:lstStyle>
          <a:p>
            <a:pPr/>
            <a:r>
              <a:t>5min</a:t>
            </a:r>
          </a:p>
        </p:txBody>
      </p:sp>
      <p:grpSp>
        <p:nvGrpSpPr>
          <p:cNvPr id="130" name="Oval 5"/>
          <p:cNvGrpSpPr/>
          <p:nvPr/>
        </p:nvGrpSpPr>
        <p:grpSpPr>
          <a:xfrm>
            <a:off x="695325" y="5382877"/>
            <a:ext cx="397014" cy="382954"/>
            <a:chOff x="0" y="0"/>
            <a:chExt cx="397013" cy="382952"/>
          </a:xfrm>
        </p:grpSpPr>
        <p:sp>
          <p:nvSpPr>
            <p:cNvPr id="128" name="Oval"/>
            <p:cNvSpPr/>
            <p:nvPr/>
          </p:nvSpPr>
          <p:spPr>
            <a:xfrm>
              <a:off x="0" y="-1"/>
              <a:ext cx="397014" cy="382954"/>
            </a:xfrm>
            <a:prstGeom prst="ellipse">
              <a:avLst/>
            </a:prstGeom>
            <a:solidFill>
              <a:srgbClr val="A61169"/>
            </a:solidFill>
            <a:ln w="12700" cap="flat">
              <a:noFill/>
              <a:miter lim="400000"/>
            </a:ln>
            <a:effectLst/>
          </p:spPr>
          <p:txBody>
            <a:bodyPr wrap="square" lIns="0" tIns="0" rIns="0" bIns="0" numCol="1" anchor="ctr">
              <a:noAutofit/>
            </a:bodyPr>
            <a:lstStyle/>
            <a:p>
              <a:pPr algn="ctr">
                <a:spcBef>
                  <a:spcPts val="300"/>
                </a:spcBef>
                <a:defRPr>
                  <a:solidFill>
                    <a:srgbClr val="FFFFFF"/>
                  </a:solidFill>
                  <a:latin typeface="Arial"/>
                  <a:ea typeface="Arial"/>
                  <a:cs typeface="Arial"/>
                  <a:sym typeface="Arial"/>
                </a:defRPr>
              </a:pPr>
            </a:p>
          </p:txBody>
        </p:sp>
        <p:sp>
          <p:nvSpPr>
            <p:cNvPr id="129" name="6"/>
            <p:cNvSpPr txBox="1"/>
            <p:nvPr/>
          </p:nvSpPr>
          <p:spPr>
            <a:xfrm>
              <a:off x="58141" y="53006"/>
              <a:ext cx="280732" cy="2769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noAutofit/>
            </a:bodyPr>
            <a:lstStyle>
              <a:lvl1pPr algn="ctr">
                <a:spcBef>
                  <a:spcPts val="300"/>
                </a:spcBef>
                <a:defRPr b="1">
                  <a:solidFill>
                    <a:srgbClr val="FFFFFF"/>
                  </a:solidFill>
                  <a:latin typeface="Arial"/>
                  <a:ea typeface="Arial"/>
                  <a:cs typeface="Arial"/>
                  <a:sym typeface="Arial"/>
                </a:defRPr>
              </a:lvl1pPr>
            </a:lstStyle>
            <a:p>
              <a:pPr/>
              <a:r>
                <a:t>6</a:t>
              </a:r>
            </a:p>
          </p:txBody>
        </p:sp>
      </p:grpSp>
      <p:sp>
        <p:nvSpPr>
          <p:cNvPr id="131" name="8min"/>
          <p:cNvSpPr txBox="1"/>
          <p:nvPr/>
        </p:nvSpPr>
        <p:spPr>
          <a:xfrm>
            <a:off x="4819258" y="3771309"/>
            <a:ext cx="398079" cy="197385"/>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spAutoFit/>
          </a:bodyPr>
          <a:lstStyle>
            <a:lvl1pPr>
              <a:defRPr i="1" sz="1400">
                <a:solidFill>
                  <a:srgbClr val="292A2F"/>
                </a:solidFill>
                <a:latin typeface="Arial"/>
                <a:ea typeface="Arial"/>
                <a:cs typeface="Arial"/>
                <a:sym typeface="Arial"/>
              </a:defRPr>
            </a:lvl1pPr>
          </a:lstStyle>
          <a:p>
            <a:pPr/>
            <a:r>
              <a:t>8min</a:t>
            </a:r>
          </a:p>
        </p:txBody>
      </p:sp>
      <p:sp>
        <p:nvSpPr>
          <p:cNvPr id="132" name="Überblick"/>
          <p:cNvSpPr txBox="1"/>
          <p:nvPr>
            <p:ph type="title"/>
          </p:nvPr>
        </p:nvSpPr>
        <p:spPr>
          <a:xfrm>
            <a:off x="741183" y="1672923"/>
            <a:ext cx="3365111" cy="603721"/>
          </a:xfrm>
          <a:prstGeom prst="rect">
            <a:avLst/>
          </a:prstGeom>
        </p:spPr>
        <p:txBody>
          <a:bodyPr anchor="t"/>
          <a:lstStyle>
            <a:lvl1pPr>
              <a:lnSpc>
                <a:spcPct val="93000"/>
              </a:lnSpc>
              <a:defRPr b="1" sz="3000">
                <a:solidFill>
                  <a:srgbClr val="7F1448"/>
                </a:solidFill>
                <a:latin typeface="Arial"/>
                <a:ea typeface="Arial"/>
                <a:cs typeface="Arial"/>
                <a:sym typeface="Arial"/>
              </a:defRPr>
            </a:lvl1pPr>
          </a:lstStyle>
          <a:p>
            <a:pPr/>
            <a:r>
              <a:t>Überblick</a:t>
            </a:r>
          </a:p>
        </p:txBody>
      </p:sp>
      <p:sp>
        <p:nvSpPr>
          <p:cNvPr id="133" name="Bildungsplan, Urheberrecht, Motivation, Bewertung, Probleme"/>
          <p:cNvSpPr txBox="1"/>
          <p:nvPr/>
        </p:nvSpPr>
        <p:spPr>
          <a:xfrm>
            <a:off x="1267397" y="5388097"/>
            <a:ext cx="2840866" cy="1234599"/>
          </a:xfrm>
          <a:prstGeom prst="rect">
            <a:avLst/>
          </a:prstGeom>
          <a:ln w="12700">
            <a:miter lim="400000"/>
          </a:ln>
          <a:extLst>
            <a:ext uri="{C572A759-6A51-4108-AA02-DFA0A04FC94B}">
              <ma14:wrappingTextBoxFlag xmlns:ma14="http://schemas.microsoft.com/office/mac/drawingml/2011/main" val="1"/>
            </a:ext>
          </a:extLst>
        </p:spPr>
        <p:txBody>
          <a:bodyPr lIns="0" tIns="0" rIns="0" bIns="0">
            <a:normAutofit fontScale="100000" lnSpcReduction="0"/>
          </a:bodyPr>
          <a:lstStyle/>
          <a:p>
            <a:pPr defTabSz="832104">
              <a:lnSpc>
                <a:spcPct val="120000"/>
              </a:lnSpc>
              <a:spcBef>
                <a:spcPts val="300"/>
              </a:spcBef>
              <a:defRPr sz="1820">
                <a:solidFill>
                  <a:srgbClr val="292A2F"/>
                </a:solidFill>
                <a:latin typeface="Arial"/>
                <a:ea typeface="Arial"/>
                <a:cs typeface="Arial"/>
                <a:sym typeface="Arial"/>
              </a:defRPr>
            </a:pPr>
            <a:r>
              <a:t>Bildungsplan, Urheberrecht, Motivation, Bewertung, Probleme</a:t>
            </a:r>
            <a:br/>
          </a:p>
        </p:txBody>
      </p:sp>
      <p:sp>
        <p:nvSpPr>
          <p:cNvPr id="134" name="Gesamtdauer 100min"/>
          <p:cNvSpPr txBox="1"/>
          <p:nvPr/>
        </p:nvSpPr>
        <p:spPr>
          <a:xfrm>
            <a:off x="9369997" y="1845068"/>
            <a:ext cx="4229816" cy="482783"/>
          </a:xfrm>
          <a:prstGeom prst="rect">
            <a:avLst/>
          </a:prstGeom>
          <a:ln w="12700">
            <a:miter lim="400000"/>
          </a:ln>
          <a:extLst>
            <a:ext uri="{C572A759-6A51-4108-AA02-DFA0A04FC94B}">
              <ma14:wrappingTextBoxFlag xmlns:ma14="http://schemas.microsoft.com/office/mac/drawingml/2011/main" val="1"/>
            </a:ext>
          </a:extLst>
        </p:spPr>
        <p:txBody>
          <a:bodyPr lIns="0" tIns="0" rIns="0" bIns="0">
            <a:normAutofit fontScale="100000" lnSpcReduction="0"/>
          </a:bodyPr>
          <a:lstStyle>
            <a:lvl1pPr>
              <a:lnSpc>
                <a:spcPct val="120000"/>
              </a:lnSpc>
              <a:spcBef>
                <a:spcPts val="400"/>
              </a:spcBef>
              <a:defRPr sz="1700">
                <a:solidFill>
                  <a:srgbClr val="292A2F"/>
                </a:solidFill>
                <a:latin typeface="Arial"/>
                <a:ea typeface="Arial"/>
                <a:cs typeface="Arial"/>
                <a:sym typeface="Arial"/>
              </a:defRPr>
            </a:lvl1pPr>
          </a:lstStyle>
          <a:p>
            <a:pPr/>
            <a:r>
              <a:t>Gesamtdauer 100min</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ID="10" grpId="1" fill="hold">
                                  <p:stCondLst>
                                    <p:cond delay="0"/>
                                  </p:stCondLst>
                                  <p:iterate type="el" backwards="0">
                                    <p:tmAbs val="0"/>
                                  </p:iterate>
                                  <p:childTnLst>
                                    <p:set>
                                      <p:cBhvr>
                                        <p:cTn id="6" fill="hold"/>
                                        <p:tgtEl>
                                          <p:spTgt spid="132"/>
                                        </p:tgtEl>
                                        <p:attrNameLst>
                                          <p:attrName>style.visibility</p:attrName>
                                        </p:attrNameLst>
                                      </p:cBhvr>
                                      <p:to>
                                        <p:strVal val="visible"/>
                                      </p:to>
                                    </p:set>
                                    <p:animEffect filter="fade" transition="in">
                                      <p:cBhvr>
                                        <p:cTn id="7" dur="250"/>
                                        <p:tgtEl>
                                          <p:spTgt spid="13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32" grpId="1"/>
    </p:bldLst>
  </p:timing>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36" name="Praktische Aufgabe…"/>
          <p:cNvSpPr txBox="1"/>
          <p:nvPr>
            <p:ph type="title"/>
          </p:nvPr>
        </p:nvSpPr>
        <p:spPr>
          <a:xfrm>
            <a:off x="2066529" y="2655253"/>
            <a:ext cx="7734811" cy="2627061"/>
          </a:xfrm>
          <a:prstGeom prst="rect">
            <a:avLst/>
          </a:prstGeom>
        </p:spPr>
        <p:txBody>
          <a:bodyPr anchor="t"/>
          <a:lstStyle/>
          <a:p>
            <a:pPr algn="ctr" defTabSz="777240">
              <a:lnSpc>
                <a:spcPct val="93000"/>
              </a:lnSpc>
              <a:defRPr b="1" sz="3740">
                <a:solidFill>
                  <a:srgbClr val="000000"/>
                </a:solidFill>
                <a:latin typeface="Arial"/>
                <a:ea typeface="Arial"/>
                <a:cs typeface="Arial"/>
                <a:sym typeface="Arial"/>
              </a:defRPr>
            </a:pPr>
            <a:r>
              <a:t>Praktische Aufgabe</a:t>
            </a:r>
          </a:p>
          <a:p>
            <a:pPr algn="ctr" defTabSz="777240">
              <a:lnSpc>
                <a:spcPct val="93000"/>
              </a:lnSpc>
              <a:defRPr b="1" sz="3740">
                <a:solidFill>
                  <a:srgbClr val="000000"/>
                </a:solidFill>
                <a:latin typeface="Arial"/>
                <a:ea typeface="Arial"/>
                <a:cs typeface="Arial"/>
                <a:sym typeface="Arial"/>
              </a:defRPr>
            </a:pPr>
          </a:p>
          <a:p>
            <a:pPr algn="ctr" defTabSz="777240">
              <a:lnSpc>
                <a:spcPct val="93000"/>
              </a:lnSpc>
              <a:defRPr sz="3740">
                <a:solidFill>
                  <a:srgbClr val="000000"/>
                </a:solidFill>
                <a:latin typeface="Arial"/>
                <a:ea typeface="Arial"/>
                <a:cs typeface="Arial"/>
                <a:sym typeface="Arial"/>
              </a:defRPr>
            </a:pPr>
            <a:r>
              <a:rPr sz="3060"/>
              <a:t>Erstellen Sie mit dem vorhandenem Material eine Plastik, Malerei etc zum Thema:</a:t>
            </a:r>
            <a:br/>
            <a:r>
              <a:t>……………………………</a:t>
            </a:r>
          </a:p>
        </p:txBody>
      </p:sp>
      <p:sp>
        <p:nvSpPr>
          <p:cNvPr id="137" name="15min"/>
          <p:cNvSpPr txBox="1"/>
          <p:nvPr/>
        </p:nvSpPr>
        <p:spPr>
          <a:xfrm>
            <a:off x="5529797" y="5466017"/>
            <a:ext cx="808274" cy="3556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spAutoFit/>
          </a:bodyPr>
          <a:lstStyle>
            <a:lvl1pPr>
              <a:defRPr sz="2300"/>
            </a:lvl1pPr>
          </a:lstStyle>
          <a:p>
            <a:pPr/>
            <a:r>
              <a:t>15min</a:t>
            </a:r>
          </a:p>
        </p:txBody>
      </p:sp>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39" name="Experiment…"/>
          <p:cNvSpPr txBox="1"/>
          <p:nvPr>
            <p:ph type="title"/>
          </p:nvPr>
        </p:nvSpPr>
        <p:spPr>
          <a:xfrm>
            <a:off x="728483" y="1520523"/>
            <a:ext cx="5998837" cy="1140829"/>
          </a:xfrm>
          <a:prstGeom prst="rect">
            <a:avLst/>
          </a:prstGeom>
        </p:spPr>
        <p:txBody>
          <a:bodyPr anchor="t"/>
          <a:lstStyle/>
          <a:p>
            <a:pPr>
              <a:lnSpc>
                <a:spcPct val="93000"/>
              </a:lnSpc>
              <a:defRPr b="1" sz="3000">
                <a:solidFill>
                  <a:srgbClr val="7F1448"/>
                </a:solidFill>
                <a:latin typeface="Arial"/>
                <a:ea typeface="Arial"/>
                <a:cs typeface="Arial"/>
                <a:sym typeface="Arial"/>
              </a:defRPr>
            </a:pPr>
            <a:r>
              <a:t>Experiment </a:t>
            </a:r>
          </a:p>
          <a:p>
            <a:pPr>
              <a:lnSpc>
                <a:spcPct val="93000"/>
              </a:lnSpc>
              <a:defRPr b="1" sz="3000">
                <a:solidFill>
                  <a:srgbClr val="7F1448"/>
                </a:solidFill>
                <a:latin typeface="Arial"/>
                <a:ea typeface="Arial"/>
                <a:cs typeface="Arial"/>
                <a:sym typeface="Arial"/>
              </a:defRPr>
            </a:pPr>
            <a:r>
              <a:t>„Stable Diffusion“</a:t>
            </a:r>
          </a:p>
        </p:txBody>
      </p:sp>
      <p:grpSp>
        <p:nvGrpSpPr>
          <p:cNvPr id="142" name="Bildplatzhalter 3"/>
          <p:cNvGrpSpPr/>
          <p:nvPr/>
        </p:nvGrpSpPr>
        <p:grpSpPr>
          <a:xfrm>
            <a:off x="6816725" y="549276"/>
            <a:ext cx="4682499" cy="5047809"/>
            <a:chOff x="0" y="0"/>
            <a:chExt cx="4682498" cy="5047808"/>
          </a:xfrm>
        </p:grpSpPr>
        <p:sp>
          <p:nvSpPr>
            <p:cNvPr id="140" name="Rechteck"/>
            <p:cNvSpPr/>
            <p:nvPr/>
          </p:nvSpPr>
          <p:spPr>
            <a:xfrm>
              <a:off x="0" y="0"/>
              <a:ext cx="4682498" cy="5047809"/>
            </a:xfrm>
            <a:prstGeom prst="rect">
              <a:avLst/>
            </a:prstGeom>
            <a:solidFill>
              <a:srgbClr val="D0D1D6"/>
            </a:solidFill>
            <a:ln w="12700" cap="flat">
              <a:noFill/>
              <a:miter lim="400000"/>
            </a:ln>
            <a:effectLst/>
          </p:spPr>
          <p:txBody>
            <a:bodyPr wrap="square" lIns="0" tIns="0" rIns="0" bIns="0" numCol="1" anchor="ctr">
              <a:noAutofit/>
            </a:bodyPr>
            <a:lstStyle/>
            <a:p>
              <a:pPr>
                <a:defRPr>
                  <a:solidFill>
                    <a:srgbClr val="292A2F"/>
                  </a:solidFill>
                  <a:latin typeface="Arial"/>
                  <a:ea typeface="Arial"/>
                  <a:cs typeface="Arial"/>
                  <a:sym typeface="Arial"/>
                </a:defRPr>
              </a:pPr>
            </a:p>
          </p:txBody>
        </p:sp>
        <p:pic>
          <p:nvPicPr>
            <p:cNvPr id="141" name="image29.png" descr="image29.png"/>
            <p:cNvPicPr>
              <a:picLocks noChangeAspect="1"/>
            </p:cNvPicPr>
            <p:nvPr/>
          </p:nvPicPr>
          <p:blipFill>
            <a:blip r:embed="rId2">
              <a:extLst/>
            </a:blip>
            <a:srcRect l="19201" t="0" r="19200" b="0"/>
            <a:stretch>
              <a:fillRect/>
            </a:stretch>
          </p:blipFill>
          <p:spPr>
            <a:xfrm>
              <a:off x="0" y="0"/>
              <a:ext cx="4682499" cy="5047809"/>
            </a:xfrm>
            <a:prstGeom prst="rect">
              <a:avLst/>
            </a:prstGeom>
            <a:ln w="12700" cap="flat">
              <a:noFill/>
              <a:miter lim="400000"/>
            </a:ln>
            <a:effectLst/>
          </p:spPr>
        </p:pic>
      </p:grpSp>
      <p:sp>
        <p:nvSpPr>
          <p:cNvPr id="143" name="Textplatzhalter 7"/>
          <p:cNvSpPr/>
          <p:nvPr/>
        </p:nvSpPr>
        <p:spPr>
          <a:xfrm>
            <a:off x="746406" y="3037629"/>
            <a:ext cx="4899181" cy="2184716"/>
          </a:xfrm>
          <a:prstGeom prst="rect">
            <a:avLst/>
          </a:prstGeom>
          <a:ln w="12700">
            <a:miter lim="400000"/>
          </a:ln>
          <a:extLst>
            <a:ext uri="{C572A759-6A51-4108-AA02-DFA0A04FC94B}">
              <ma14:wrappingTextBoxFlag xmlns:ma14="http://schemas.microsoft.com/office/mac/drawingml/2011/main" val="1"/>
            </a:ext>
          </a:extLst>
        </p:spPr>
        <p:txBody>
          <a:bodyPr lIns="0" tIns="0" rIns="0" bIns="0">
            <a:normAutofit fontScale="100000" lnSpcReduction="0"/>
          </a:bodyPr>
          <a:lstStyle/>
          <a:p>
            <a:pPr>
              <a:lnSpc>
                <a:spcPct val="120000"/>
              </a:lnSpc>
              <a:spcBef>
                <a:spcPts val="400"/>
              </a:spcBef>
              <a:defRPr sz="2200">
                <a:solidFill>
                  <a:srgbClr val="292A2F"/>
                </a:solidFill>
                <a:latin typeface="Arial"/>
                <a:ea typeface="Arial"/>
                <a:cs typeface="Arial"/>
                <a:sym typeface="Arial"/>
              </a:defRPr>
            </a:pPr>
            <a:r>
              <a:rPr b="1"/>
              <a:t>Probieren Sie ganz unbefangen die bildgenerierende KI aus.</a:t>
            </a:r>
            <a:br/>
            <a:br/>
            <a:r>
              <a:t>Symbol auf dem Ipad:</a:t>
            </a:r>
            <a:br/>
          </a:p>
        </p:txBody>
      </p:sp>
      <p:pic>
        <p:nvPicPr>
          <p:cNvPr id="144" name="IMG_F1F1937180A4-1.jpeg" descr="IMG_F1F1937180A4-1.jpeg"/>
          <p:cNvPicPr>
            <a:picLocks noChangeAspect="1"/>
          </p:cNvPicPr>
          <p:nvPr/>
        </p:nvPicPr>
        <p:blipFill>
          <a:blip r:embed="rId3">
            <a:extLst/>
          </a:blip>
          <a:stretch>
            <a:fillRect/>
          </a:stretch>
        </p:blipFill>
        <p:spPr>
          <a:xfrm>
            <a:off x="3960495" y="4183353"/>
            <a:ext cx="1457326" cy="1397230"/>
          </a:xfrm>
          <a:prstGeom prst="rect">
            <a:avLst/>
          </a:prstGeom>
          <a:ln w="12700">
            <a:miter lim="400000"/>
          </a:ln>
          <a:effectLst>
            <a:outerShdw sx="100000" sy="100000" kx="0" ky="0" algn="b" rotWithShape="0" blurRad="381000" dist="177800" dir="0">
              <a:srgbClr val="000000"/>
            </a:outerShdw>
          </a:effectLst>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ID="10" grpId="1" fill="hold">
                                  <p:stCondLst>
                                    <p:cond delay="0"/>
                                  </p:stCondLst>
                                  <p:iterate type="el" backwards="0">
                                    <p:tmAbs val="0"/>
                                  </p:iterate>
                                  <p:childTnLst>
                                    <p:set>
                                      <p:cBhvr>
                                        <p:cTn id="6" fill="hold"/>
                                        <p:tgtEl>
                                          <p:spTgt spid="139"/>
                                        </p:tgtEl>
                                        <p:attrNameLst>
                                          <p:attrName>style.visibility</p:attrName>
                                        </p:attrNameLst>
                                      </p:cBhvr>
                                      <p:to>
                                        <p:strVal val="visible"/>
                                      </p:to>
                                    </p:set>
                                    <p:animEffect filter="fade" transition="in">
                                      <p:cBhvr>
                                        <p:cTn id="7" dur="250"/>
                                        <p:tgtEl>
                                          <p:spTgt spid="139"/>
                                        </p:tgtEl>
                                      </p:cBhvr>
                                    </p:animEffect>
                                  </p:childTnLst>
                                </p:cTn>
                              </p:par>
                            </p:childTnLst>
                          </p:cTn>
                        </p:par>
                        <p:par>
                          <p:cTn id="8" fill="hold">
                            <p:stCondLst>
                              <p:cond delay="250"/>
                            </p:stCondLst>
                            <p:childTnLst>
                              <p:par>
                                <p:cTn id="9" presetClass="entr" nodeType="afterEffect" presetID="10" grpId="2" fill="hold">
                                  <p:stCondLst>
                                    <p:cond delay="0"/>
                                  </p:stCondLst>
                                  <p:iterate type="el" backwards="0">
                                    <p:tmAbs val="0"/>
                                  </p:iterate>
                                  <p:childTnLst>
                                    <p:set>
                                      <p:cBhvr>
                                        <p:cTn id="10" fill="hold"/>
                                        <p:tgtEl>
                                          <p:spTgt spid="143"/>
                                        </p:tgtEl>
                                        <p:attrNameLst>
                                          <p:attrName>style.visibility</p:attrName>
                                        </p:attrNameLst>
                                      </p:cBhvr>
                                      <p:to>
                                        <p:strVal val="visible"/>
                                      </p:to>
                                    </p:set>
                                    <p:animEffect filter="fade" transition="in">
                                      <p:cBhvr>
                                        <p:cTn id="11" dur="250"/>
                                        <p:tgtEl>
                                          <p:spTgt spid="14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43" grpId="2"/>
      <p:bldP build="whole" bldLvl="1" animBg="1" rev="0" advAuto="0" spid="139" grpId="1"/>
    </p:bldLst>
  </p:timing>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46" name="Nehmen Sie sich eine kurze Pause!  Währenddessen können Sie gerne kollegiale Gespräche führen um sich über die gemachten Erfahrungen auszutauschen."/>
          <p:cNvSpPr txBox="1"/>
          <p:nvPr>
            <p:ph type="body" sz="quarter" idx="1"/>
          </p:nvPr>
        </p:nvSpPr>
        <p:spPr>
          <a:xfrm>
            <a:off x="1079332" y="3325500"/>
            <a:ext cx="9533881" cy="1438201"/>
          </a:xfrm>
          <a:prstGeom prst="rect">
            <a:avLst/>
          </a:prstGeom>
        </p:spPr>
        <p:txBody>
          <a:bodyPr/>
          <a:lstStyle/>
          <a:p>
            <a:pPr algn="ctr" defTabSz="822959">
              <a:defRPr b="1" sz="2250"/>
            </a:pPr>
            <a:r>
              <a:rPr sz="2520"/>
              <a:t>Nehmen Sie sich eine kurze Pause!</a:t>
            </a:r>
            <a:br/>
            <a:br/>
            <a:r>
              <a:rPr b="0"/>
              <a:t>Währenddessen können Sie gerne kollegiale Gespräche führen um sich über die gemachten Erfahrungen auszutauschen.</a:t>
            </a:r>
          </a:p>
        </p:txBody>
      </p:sp>
      <p:sp>
        <p:nvSpPr>
          <p:cNvPr id="147" name="Pause &amp; Reflexion"/>
          <p:cNvSpPr txBox="1"/>
          <p:nvPr/>
        </p:nvSpPr>
        <p:spPr>
          <a:xfrm>
            <a:off x="699242" y="1545994"/>
            <a:ext cx="5998837" cy="1140829"/>
          </a:xfrm>
          <a:prstGeom prst="rect">
            <a:avLst/>
          </a:prstGeom>
          <a:ln w="12700">
            <a:miter lim="400000"/>
          </a:ln>
          <a:extLst>
            <a:ext uri="{C572A759-6A51-4108-AA02-DFA0A04FC94B}">
              <ma14:wrappingTextBoxFlag xmlns:ma14="http://schemas.microsoft.com/office/mac/drawingml/2011/main" val="1"/>
            </a:ext>
          </a:extLst>
        </p:spPr>
        <p:txBody>
          <a:bodyPr lIns="0" tIns="0" rIns="0" bIns="0">
            <a:normAutofit fontScale="100000" lnSpcReduction="0"/>
          </a:bodyPr>
          <a:lstStyle>
            <a:lvl1pPr>
              <a:lnSpc>
                <a:spcPct val="93000"/>
              </a:lnSpc>
              <a:defRPr b="1" sz="3000">
                <a:solidFill>
                  <a:srgbClr val="7F1448"/>
                </a:solidFill>
                <a:latin typeface="Arial"/>
                <a:ea typeface="Arial"/>
                <a:cs typeface="Arial"/>
                <a:sym typeface="Arial"/>
              </a:defRPr>
            </a:lvl1pPr>
          </a:lstStyle>
          <a:p>
            <a:pPr/>
            <a:r>
              <a:t>Pause &amp; Reflexion</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ID="10" grpId="1" fill="hold">
                                  <p:stCondLst>
                                    <p:cond delay="0"/>
                                  </p:stCondLst>
                                  <p:iterate type="el" backwards="0">
                                    <p:tmAbs val="0"/>
                                  </p:iterate>
                                  <p:childTnLst>
                                    <p:set>
                                      <p:cBhvr>
                                        <p:cTn id="6" fill="hold"/>
                                        <p:tgtEl>
                                          <p:spTgt spid="147"/>
                                        </p:tgtEl>
                                        <p:attrNameLst>
                                          <p:attrName>style.visibility</p:attrName>
                                        </p:attrNameLst>
                                      </p:cBhvr>
                                      <p:to>
                                        <p:strVal val="visible"/>
                                      </p:to>
                                    </p:set>
                                    <p:animEffect filter="fade" transition="in">
                                      <p:cBhvr>
                                        <p:cTn id="7" dur="250"/>
                                        <p:tgtEl>
                                          <p:spTgt spid="14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47" grpId="1"/>
    </p:bldLst>
  </p:timing>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49" name="Zyklischer Einsatz von KI im KU.pdf" descr="Zyklischer Einsatz von KI im KU.pdf"/>
          <p:cNvPicPr>
            <a:picLocks noChangeAspect="1"/>
          </p:cNvPicPr>
          <p:nvPr/>
        </p:nvPicPr>
        <p:blipFill>
          <a:blip r:embed="rId2">
            <a:extLst/>
          </a:blip>
          <a:srcRect l="9876" t="23325" r="5797" b="10054"/>
          <a:stretch>
            <a:fillRect/>
          </a:stretch>
        </p:blipFill>
        <p:spPr>
          <a:xfrm>
            <a:off x="1249750" y="1470594"/>
            <a:ext cx="9692405" cy="5410997"/>
          </a:xfrm>
          <a:prstGeom prst="rect">
            <a:avLst/>
          </a:prstGeom>
          <a:ln w="12700">
            <a:miter lim="400000"/>
          </a:ln>
        </p:spPr>
      </p:pic>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51" name="Aufgabe „Stable Diffusion“"/>
          <p:cNvSpPr txBox="1"/>
          <p:nvPr>
            <p:ph type="title"/>
          </p:nvPr>
        </p:nvSpPr>
        <p:spPr>
          <a:xfrm>
            <a:off x="593167" y="1509037"/>
            <a:ext cx="7435154" cy="1070445"/>
          </a:xfrm>
          <a:prstGeom prst="rect">
            <a:avLst/>
          </a:prstGeom>
        </p:spPr>
        <p:txBody>
          <a:bodyPr anchor="t"/>
          <a:lstStyle>
            <a:lvl1pPr>
              <a:lnSpc>
                <a:spcPct val="93000"/>
              </a:lnSpc>
              <a:defRPr b="1" sz="3000">
                <a:solidFill>
                  <a:srgbClr val="7F1448"/>
                </a:solidFill>
                <a:latin typeface="Arial"/>
                <a:ea typeface="Arial"/>
                <a:cs typeface="Arial"/>
                <a:sym typeface="Arial"/>
              </a:defRPr>
            </a:lvl1pPr>
          </a:lstStyle>
          <a:p>
            <a:pPr/>
            <a:r>
              <a:t>Aufgabe „Stable Diffusion“</a:t>
            </a:r>
          </a:p>
        </p:txBody>
      </p:sp>
      <p:pic>
        <p:nvPicPr>
          <p:cNvPr id="152" name="Bildschirmfoto 2024-11-22 um 00.54.02.png" descr="Bildschirmfoto 2024-11-22 um 00.54.02.png"/>
          <p:cNvPicPr>
            <a:picLocks noChangeAspect="0"/>
          </p:cNvPicPr>
          <p:nvPr/>
        </p:nvPicPr>
        <p:blipFill>
          <a:blip r:embed="rId2">
            <a:extLst/>
          </a:blip>
          <a:stretch>
            <a:fillRect/>
          </a:stretch>
        </p:blipFill>
        <p:spPr>
          <a:xfrm>
            <a:off x="2393569" y="4471830"/>
            <a:ext cx="7067947" cy="702073"/>
          </a:xfrm>
          <a:prstGeom prst="rect">
            <a:avLst/>
          </a:prstGeom>
          <a:effectLst>
            <a:outerShdw sx="100000" sy="100000" kx="0" ky="0" algn="b" rotWithShape="0" blurRad="127000" dist="95586" dir="9053553">
              <a:srgbClr val="000000">
                <a:alpha val="70403"/>
              </a:srgbClr>
            </a:outerShdw>
          </a:effectLst>
        </p:spPr>
      </p:pic>
      <p:pic>
        <p:nvPicPr>
          <p:cNvPr id="153" name="Bildschirmfoto 2024-11-22 um 00.54.57.png" descr="Bildschirmfoto 2024-11-22 um 00.54.57.png"/>
          <p:cNvPicPr>
            <a:picLocks noChangeAspect="0"/>
          </p:cNvPicPr>
          <p:nvPr/>
        </p:nvPicPr>
        <p:blipFill>
          <a:blip r:embed="rId3">
            <a:extLst/>
          </a:blip>
          <a:stretch>
            <a:fillRect/>
          </a:stretch>
        </p:blipFill>
        <p:spPr>
          <a:xfrm>
            <a:off x="2385432" y="5534487"/>
            <a:ext cx="7084220" cy="643336"/>
          </a:xfrm>
          <a:prstGeom prst="rect">
            <a:avLst/>
          </a:prstGeom>
          <a:effectLst>
            <a:outerShdw sx="100000" sy="100000" kx="0" ky="0" algn="b" rotWithShape="0" blurRad="127000" dist="95586" dir="9053553">
              <a:srgbClr val="000000">
                <a:alpha val="70403"/>
              </a:srgbClr>
            </a:outerShdw>
          </a:effectLst>
        </p:spPr>
      </p:pic>
      <p:pic>
        <p:nvPicPr>
          <p:cNvPr id="154" name="Bildschirmfoto 2024-11-22 um 00.54.02.png" descr="Bildschirmfoto 2024-11-22 um 00.54.02.png"/>
          <p:cNvPicPr>
            <a:picLocks noChangeAspect="0"/>
          </p:cNvPicPr>
          <p:nvPr/>
        </p:nvPicPr>
        <p:blipFill>
          <a:blip r:embed="rId4">
            <a:extLst/>
          </a:blip>
          <a:stretch>
            <a:fillRect/>
          </a:stretch>
        </p:blipFill>
        <p:spPr>
          <a:xfrm>
            <a:off x="2385433" y="3498867"/>
            <a:ext cx="7084219" cy="561579"/>
          </a:xfrm>
          <a:prstGeom prst="rect">
            <a:avLst/>
          </a:prstGeom>
          <a:effectLst>
            <a:outerShdw sx="100000" sy="100000" kx="0" ky="0" algn="b" rotWithShape="0" blurRad="127000" dist="95586" dir="9053553">
              <a:srgbClr val="000000">
                <a:alpha val="70403"/>
              </a:srgbClr>
            </a:outerShdw>
          </a:effectLst>
        </p:spPr>
      </p:pic>
      <p:pic>
        <p:nvPicPr>
          <p:cNvPr id="155" name="Bildschirmfoto 2024-11-22 um 00.54.02.png" descr="Bildschirmfoto 2024-11-22 um 00.54.02.png"/>
          <p:cNvPicPr>
            <a:picLocks noChangeAspect="0"/>
          </p:cNvPicPr>
          <p:nvPr/>
        </p:nvPicPr>
        <p:blipFill>
          <a:blip r:embed="rId5">
            <a:extLst/>
          </a:blip>
          <a:stretch>
            <a:fillRect/>
          </a:stretch>
        </p:blipFill>
        <p:spPr>
          <a:xfrm>
            <a:off x="2408978" y="2644009"/>
            <a:ext cx="2727723" cy="435770"/>
          </a:xfrm>
          <a:prstGeom prst="rect">
            <a:avLst/>
          </a:prstGeom>
          <a:effectLst>
            <a:outerShdw sx="100000" sy="100000" kx="0" ky="0" algn="b" rotWithShape="0" blurRad="127000" dist="95586" dir="9053553">
              <a:srgbClr val="000000">
                <a:alpha val="70403"/>
              </a:srgbClr>
            </a:outerShdw>
          </a:effectLst>
        </p:spPr>
      </p:pic>
      <p:pic>
        <p:nvPicPr>
          <p:cNvPr id="156" name="Bildschirmfoto 2024-11-22 um 00.59.09.png" descr="Bildschirmfoto 2024-11-22 um 00.59.09.png"/>
          <p:cNvPicPr>
            <a:picLocks noChangeAspect="0"/>
          </p:cNvPicPr>
          <p:nvPr/>
        </p:nvPicPr>
        <p:blipFill>
          <a:blip r:embed="rId6">
            <a:extLst/>
          </a:blip>
          <a:stretch>
            <a:fillRect/>
          </a:stretch>
        </p:blipFill>
        <p:spPr>
          <a:xfrm>
            <a:off x="5291447" y="2644009"/>
            <a:ext cx="1983979" cy="435770"/>
          </a:xfrm>
          <a:prstGeom prst="rect">
            <a:avLst/>
          </a:prstGeom>
          <a:effectLst>
            <a:outerShdw sx="100000" sy="100000" kx="0" ky="0" algn="b" rotWithShape="0" blurRad="127000" dist="95586" dir="9053553">
              <a:srgbClr val="000000">
                <a:alpha val="70403"/>
              </a:srgbClr>
            </a:outerShdw>
          </a:effectLst>
        </p:spPr>
      </p:pic>
      <p:pic>
        <p:nvPicPr>
          <p:cNvPr id="157" name="Bildschirmfoto 2024-11-22 um 00.59.25.png" descr="Bildschirmfoto 2024-11-22 um 00.59.25.png"/>
          <p:cNvPicPr>
            <a:picLocks noChangeAspect="0"/>
          </p:cNvPicPr>
          <p:nvPr/>
        </p:nvPicPr>
        <p:blipFill>
          <a:blip r:embed="rId7">
            <a:extLst/>
          </a:blip>
          <a:stretch>
            <a:fillRect/>
          </a:stretch>
        </p:blipFill>
        <p:spPr>
          <a:xfrm>
            <a:off x="7492973" y="2631309"/>
            <a:ext cx="1943101" cy="452438"/>
          </a:xfrm>
          <a:prstGeom prst="rect">
            <a:avLst/>
          </a:prstGeom>
          <a:effectLst>
            <a:outerShdw sx="100000" sy="100000" kx="0" ky="0" algn="b" rotWithShape="0" blurRad="127000" dist="95586" dir="9053553">
              <a:srgbClr val="000000">
                <a:alpha val="70403"/>
              </a:srgbClr>
            </a:outerShdw>
          </a:effectLst>
        </p:spPr>
      </p:pic>
      <p:pic>
        <p:nvPicPr>
          <p:cNvPr id="158" name="Bildschirmfoto 2024-11-22 um 01.12.35.png" descr="Bildschirmfoto 2024-11-22 um 01.12.35.png"/>
          <p:cNvPicPr>
            <a:picLocks noChangeAspect="1"/>
          </p:cNvPicPr>
          <p:nvPr/>
        </p:nvPicPr>
        <p:blipFill>
          <a:blip r:embed="rId8">
            <a:extLst/>
          </a:blip>
          <a:stretch>
            <a:fillRect/>
          </a:stretch>
        </p:blipFill>
        <p:spPr>
          <a:xfrm>
            <a:off x="10274984" y="2463034"/>
            <a:ext cx="939801" cy="825501"/>
          </a:xfrm>
          <a:prstGeom prst="rect">
            <a:avLst/>
          </a:prstGeom>
          <a:ln w="12700">
            <a:miter lim="400000"/>
          </a:ln>
        </p:spPr>
      </p:pic>
      <p:pic>
        <p:nvPicPr>
          <p:cNvPr id="159" name="Bildschirmfoto 2024-11-22 um 01.12.35.png" descr="Bildschirmfoto 2024-11-22 um 01.12.35.png"/>
          <p:cNvPicPr>
            <a:picLocks noChangeAspect="1"/>
          </p:cNvPicPr>
          <p:nvPr/>
        </p:nvPicPr>
        <p:blipFill>
          <a:blip r:embed="rId8">
            <a:extLst/>
          </a:blip>
          <a:stretch>
            <a:fillRect/>
          </a:stretch>
        </p:blipFill>
        <p:spPr>
          <a:xfrm>
            <a:off x="381684" y="3962774"/>
            <a:ext cx="939801" cy="825501"/>
          </a:xfrm>
          <a:prstGeom prst="rect">
            <a:avLst/>
          </a:prstGeom>
          <a:ln w="12700">
            <a:miter lim="400000"/>
          </a:ln>
        </p:spPr>
      </p:pic>
      <p:sp>
        <p:nvSpPr>
          <p:cNvPr id="160" name="Kopf"/>
          <p:cNvSpPr/>
          <p:nvPr/>
        </p:nvSpPr>
        <p:spPr>
          <a:xfrm>
            <a:off x="10656611" y="5875874"/>
            <a:ext cx="1147354" cy="1372526"/>
          </a:xfrm>
          <a:custGeom>
            <a:avLst/>
            <a:gdLst/>
            <a:ahLst/>
            <a:cxnLst>
              <a:cxn ang="0">
                <a:pos x="wd2" y="hd2"/>
              </a:cxn>
              <a:cxn ang="5400000">
                <a:pos x="wd2" y="hd2"/>
              </a:cxn>
              <a:cxn ang="10800000">
                <a:pos x="wd2" y="hd2"/>
              </a:cxn>
              <a:cxn ang="16200000">
                <a:pos x="wd2" y="hd2"/>
              </a:cxn>
            </a:cxnLst>
            <a:rect l="0" t="0" r="r" b="b"/>
            <a:pathLst>
              <a:path w="21545" h="21600" fill="norm" stroke="1" extrusionOk="0">
                <a:moveTo>
                  <a:pt x="9154" y="0"/>
                </a:moveTo>
                <a:cubicBezTo>
                  <a:pt x="3064" y="0"/>
                  <a:pt x="0" y="3297"/>
                  <a:pt x="0" y="7252"/>
                </a:cubicBezTo>
                <a:cubicBezTo>
                  <a:pt x="0" y="11207"/>
                  <a:pt x="2755" y="14261"/>
                  <a:pt x="3263" y="17024"/>
                </a:cubicBezTo>
                <a:cubicBezTo>
                  <a:pt x="3772" y="19786"/>
                  <a:pt x="1428" y="21600"/>
                  <a:pt x="1428" y="21600"/>
                </a:cubicBezTo>
                <a:lnTo>
                  <a:pt x="13269" y="21600"/>
                </a:lnTo>
                <a:cubicBezTo>
                  <a:pt x="14015" y="18211"/>
                  <a:pt x="15444" y="18832"/>
                  <a:pt x="16687" y="18799"/>
                </a:cubicBezTo>
                <a:cubicBezTo>
                  <a:pt x="17929" y="18767"/>
                  <a:pt x="19467" y="18460"/>
                  <a:pt x="19210" y="17068"/>
                </a:cubicBezTo>
                <a:cubicBezTo>
                  <a:pt x="19036" y="16134"/>
                  <a:pt x="19250" y="15837"/>
                  <a:pt x="19675" y="15341"/>
                </a:cubicBezTo>
                <a:cubicBezTo>
                  <a:pt x="20100" y="14844"/>
                  <a:pt x="19256" y="14402"/>
                  <a:pt x="19256" y="14402"/>
                </a:cubicBezTo>
                <a:lnTo>
                  <a:pt x="19745" y="14169"/>
                </a:lnTo>
                <a:cubicBezTo>
                  <a:pt x="19977" y="14061"/>
                  <a:pt x="20093" y="13835"/>
                  <a:pt x="20035" y="13619"/>
                </a:cubicBezTo>
                <a:cubicBezTo>
                  <a:pt x="20009" y="13533"/>
                  <a:pt x="19982" y="13430"/>
                  <a:pt x="19950" y="13301"/>
                </a:cubicBezTo>
                <a:cubicBezTo>
                  <a:pt x="19847" y="12874"/>
                  <a:pt x="20073" y="12503"/>
                  <a:pt x="20497" y="12373"/>
                </a:cubicBezTo>
                <a:cubicBezTo>
                  <a:pt x="20877" y="12260"/>
                  <a:pt x="21149" y="12098"/>
                  <a:pt x="21342" y="11942"/>
                </a:cubicBezTo>
                <a:cubicBezTo>
                  <a:pt x="21600" y="11737"/>
                  <a:pt x="21600" y="11374"/>
                  <a:pt x="21407" y="11120"/>
                </a:cubicBezTo>
                <a:cubicBezTo>
                  <a:pt x="20705" y="10192"/>
                  <a:pt x="19983" y="9173"/>
                  <a:pt x="19487" y="8520"/>
                </a:cubicBezTo>
                <a:cubicBezTo>
                  <a:pt x="18754" y="7554"/>
                  <a:pt x="19939" y="7036"/>
                  <a:pt x="19572" y="5994"/>
                </a:cubicBezTo>
                <a:cubicBezTo>
                  <a:pt x="18658" y="2406"/>
                  <a:pt x="15959" y="0"/>
                  <a:pt x="9154" y="0"/>
                </a:cubicBezTo>
                <a:close/>
              </a:path>
            </a:pathLst>
          </a:custGeom>
          <a:solidFill>
            <a:srgbClr val="A08A8A"/>
          </a:solidFill>
          <a:ln w="12700">
            <a:solidFill>
              <a:srgbClr val="000000"/>
            </a:solidFill>
            <a:miter/>
          </a:ln>
        </p:spPr>
        <p:txBody>
          <a:bodyPr lIns="0" tIns="0" rIns="0" bIns="0" anchor="ctr"/>
          <a:lstStyle/>
          <a:p>
            <a:pPr>
              <a:defRPr>
                <a:solidFill>
                  <a:srgbClr val="292A2F"/>
                </a:solidFill>
                <a:latin typeface="Arial"/>
                <a:ea typeface="Arial"/>
                <a:cs typeface="Arial"/>
                <a:sym typeface="Arial"/>
              </a:defRPr>
            </a:pPr>
          </a:p>
        </p:txBody>
      </p:sp>
      <p:sp>
        <p:nvSpPr>
          <p:cNvPr id="161" name="Kopf"/>
          <p:cNvSpPr/>
          <p:nvPr/>
        </p:nvSpPr>
        <p:spPr>
          <a:xfrm flipH="1">
            <a:off x="9887533" y="5875874"/>
            <a:ext cx="1147354" cy="1372526"/>
          </a:xfrm>
          <a:custGeom>
            <a:avLst/>
            <a:gdLst/>
            <a:ahLst/>
            <a:cxnLst>
              <a:cxn ang="0">
                <a:pos x="wd2" y="hd2"/>
              </a:cxn>
              <a:cxn ang="5400000">
                <a:pos x="wd2" y="hd2"/>
              </a:cxn>
              <a:cxn ang="10800000">
                <a:pos x="wd2" y="hd2"/>
              </a:cxn>
              <a:cxn ang="16200000">
                <a:pos x="wd2" y="hd2"/>
              </a:cxn>
            </a:cxnLst>
            <a:rect l="0" t="0" r="r" b="b"/>
            <a:pathLst>
              <a:path w="21545" h="21600" fill="norm" stroke="1" extrusionOk="0">
                <a:moveTo>
                  <a:pt x="9154" y="0"/>
                </a:moveTo>
                <a:cubicBezTo>
                  <a:pt x="3064" y="0"/>
                  <a:pt x="0" y="3297"/>
                  <a:pt x="0" y="7252"/>
                </a:cubicBezTo>
                <a:cubicBezTo>
                  <a:pt x="0" y="11207"/>
                  <a:pt x="2755" y="14261"/>
                  <a:pt x="3263" y="17024"/>
                </a:cubicBezTo>
                <a:cubicBezTo>
                  <a:pt x="3772" y="19786"/>
                  <a:pt x="1428" y="21600"/>
                  <a:pt x="1428" y="21600"/>
                </a:cubicBezTo>
                <a:lnTo>
                  <a:pt x="13269" y="21600"/>
                </a:lnTo>
                <a:cubicBezTo>
                  <a:pt x="14015" y="18211"/>
                  <a:pt x="15444" y="18832"/>
                  <a:pt x="16687" y="18799"/>
                </a:cubicBezTo>
                <a:cubicBezTo>
                  <a:pt x="17929" y="18767"/>
                  <a:pt x="19467" y="18460"/>
                  <a:pt x="19210" y="17068"/>
                </a:cubicBezTo>
                <a:cubicBezTo>
                  <a:pt x="19036" y="16134"/>
                  <a:pt x="19250" y="15837"/>
                  <a:pt x="19675" y="15341"/>
                </a:cubicBezTo>
                <a:cubicBezTo>
                  <a:pt x="20100" y="14844"/>
                  <a:pt x="19256" y="14402"/>
                  <a:pt x="19256" y="14402"/>
                </a:cubicBezTo>
                <a:lnTo>
                  <a:pt x="19745" y="14169"/>
                </a:lnTo>
                <a:cubicBezTo>
                  <a:pt x="19977" y="14061"/>
                  <a:pt x="20093" y="13835"/>
                  <a:pt x="20035" y="13619"/>
                </a:cubicBezTo>
                <a:cubicBezTo>
                  <a:pt x="20009" y="13533"/>
                  <a:pt x="19982" y="13430"/>
                  <a:pt x="19950" y="13301"/>
                </a:cubicBezTo>
                <a:cubicBezTo>
                  <a:pt x="19847" y="12874"/>
                  <a:pt x="20073" y="12503"/>
                  <a:pt x="20497" y="12373"/>
                </a:cubicBezTo>
                <a:cubicBezTo>
                  <a:pt x="20877" y="12260"/>
                  <a:pt x="21149" y="12098"/>
                  <a:pt x="21342" y="11942"/>
                </a:cubicBezTo>
                <a:cubicBezTo>
                  <a:pt x="21600" y="11737"/>
                  <a:pt x="21600" y="11374"/>
                  <a:pt x="21407" y="11120"/>
                </a:cubicBezTo>
                <a:cubicBezTo>
                  <a:pt x="20705" y="10192"/>
                  <a:pt x="19983" y="9173"/>
                  <a:pt x="19487" y="8520"/>
                </a:cubicBezTo>
                <a:cubicBezTo>
                  <a:pt x="18754" y="7554"/>
                  <a:pt x="19939" y="7036"/>
                  <a:pt x="19572" y="5994"/>
                </a:cubicBezTo>
                <a:cubicBezTo>
                  <a:pt x="18658" y="2406"/>
                  <a:pt x="15959" y="0"/>
                  <a:pt x="9154" y="0"/>
                </a:cubicBezTo>
                <a:close/>
              </a:path>
            </a:pathLst>
          </a:custGeom>
          <a:solidFill>
            <a:srgbClr val="90B2B8"/>
          </a:solidFill>
          <a:ln w="12700">
            <a:solidFill>
              <a:srgbClr val="411515"/>
            </a:solidFill>
            <a:miter/>
          </a:ln>
        </p:spPr>
        <p:txBody>
          <a:bodyPr lIns="0" tIns="0" rIns="0" bIns="0" anchor="ctr"/>
          <a:lstStyle/>
          <a:p>
            <a:pPr>
              <a:defRPr>
                <a:solidFill>
                  <a:srgbClr val="292A2F"/>
                </a:solidFill>
                <a:latin typeface="Arial"/>
                <a:ea typeface="Arial"/>
                <a:cs typeface="Arial"/>
                <a:sym typeface="Arial"/>
              </a:defRPr>
            </a:pPr>
          </a:p>
        </p:txBody>
      </p:sp>
      <p:sp>
        <p:nvSpPr>
          <p:cNvPr id="162" name="PROMPTING"/>
          <p:cNvSpPr txBox="1"/>
          <p:nvPr/>
        </p:nvSpPr>
        <p:spPr>
          <a:xfrm rot="1200000">
            <a:off x="10054472" y="5149175"/>
            <a:ext cx="1704653" cy="321060"/>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spAutoFit/>
          </a:bodyPr>
          <a:lstStyle>
            <a:lvl1pPr>
              <a:defRPr b="1" sz="2200">
                <a:solidFill>
                  <a:srgbClr val="292A2F"/>
                </a:solidFill>
                <a:latin typeface="Arial"/>
                <a:ea typeface="Arial"/>
                <a:cs typeface="Arial"/>
                <a:sym typeface="Arial"/>
              </a:defRPr>
            </a:lvl1pPr>
          </a:lstStyle>
          <a:p>
            <a:pPr/>
            <a:r>
              <a:t>PROMPTING</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ID="10" grpId="1" fill="hold">
                                  <p:stCondLst>
                                    <p:cond delay="0"/>
                                  </p:stCondLst>
                                  <p:iterate type="el" backwards="0">
                                    <p:tmAbs val="0"/>
                                  </p:iterate>
                                  <p:childTnLst>
                                    <p:set>
                                      <p:cBhvr>
                                        <p:cTn id="6" fill="hold"/>
                                        <p:tgtEl>
                                          <p:spTgt spid="151"/>
                                        </p:tgtEl>
                                        <p:attrNameLst>
                                          <p:attrName>style.visibility</p:attrName>
                                        </p:attrNameLst>
                                      </p:cBhvr>
                                      <p:to>
                                        <p:strVal val="visible"/>
                                      </p:to>
                                    </p:set>
                                    <p:animEffect filter="fade" transition="in">
                                      <p:cBhvr>
                                        <p:cTn id="7" dur="300"/>
                                        <p:tgtEl>
                                          <p:spTgt spid="15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51" grpId="1"/>
    </p:bldLst>
  </p:timing>
</p:sld>
</file>

<file path=ppt/theme/theme1.xml><?xml version="1.0" encoding="utf-8"?>
<a:theme xmlns:a="http://schemas.openxmlformats.org/drawingml/2006/main" xmlns:r="http://schemas.openxmlformats.org/officeDocument/2006/relationships" name="LD-Design">
  <a:themeElements>
    <a:clrScheme name="LD-Design">
      <a:dk1>
        <a:srgbClr val="202334"/>
      </a:dk1>
      <a:lt1>
        <a:srgbClr val="FFFFFF"/>
      </a:lt1>
      <a:dk2>
        <a:srgbClr val="A7A7A7"/>
      </a:dk2>
      <a:lt2>
        <a:srgbClr val="535353"/>
      </a:lt2>
      <a:accent1>
        <a:srgbClr val="00E5B6"/>
      </a:accent1>
      <a:accent2>
        <a:srgbClr val="FF3859"/>
      </a:accent2>
      <a:accent3>
        <a:srgbClr val="FF98FF"/>
      </a:accent3>
      <a:accent4>
        <a:srgbClr val="00B3FF"/>
      </a:accent4>
      <a:accent5>
        <a:srgbClr val="B4E0E8"/>
      </a:accent5>
      <a:accent6>
        <a:srgbClr val="202334"/>
      </a:accent6>
      <a:hlink>
        <a:srgbClr val="0000FF"/>
      </a:hlink>
      <a:folHlink>
        <a:srgbClr val="FF00FF"/>
      </a:folHlink>
    </a:clrScheme>
    <a:fontScheme name="LD-Design">
      <a:majorFont>
        <a:latin typeface="Helvetica"/>
        <a:ea typeface="Helvetica"/>
        <a:cs typeface="Helvetica"/>
      </a:majorFont>
      <a:minorFont>
        <a:latin typeface="Helvetica Neue"/>
        <a:ea typeface="Helvetica Neue"/>
        <a:cs typeface="Helvetica Neue"/>
      </a:minorFont>
    </a:fontScheme>
    <a:fmtScheme name="LD-Design">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noFill/>
          <a:miter lim="400000"/>
        </a:ln>
        <a:effectLst/>
        <a:sp3d/>
      </a:spPr>
      <a:bodyPr rot="0" spcFirstLastPara="1" vertOverflow="overflow" horzOverflow="overflow" vert="horz" wrap="square" lIns="0" tIns="0" rIns="0" bIns="0"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chemeClr val="accent6"/>
            </a:solidFill>
            <a:effectLst/>
            <a:uFillTx/>
            <a:latin typeface="Kantumruy Pro"/>
            <a:ea typeface="Kantumruy Pro"/>
            <a:cs typeface="Kantumruy Pro"/>
            <a:sym typeface="Kantumruy Pro"/>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12700" cap="flat">
          <a:noFill/>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0" tIns="0" rIns="0" bIns="0"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chemeClr val="accent6"/>
            </a:solidFill>
            <a:effectLst/>
            <a:uFillTx/>
            <a:latin typeface="Kantumruy Pro"/>
            <a:ea typeface="Kantumruy Pro"/>
            <a:cs typeface="Kantumruy Pro"/>
            <a:sym typeface="Kantumruy Pro"/>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LD-Design">
  <a:themeElements>
    <a:clrScheme name="LD-Design">
      <a:dk1>
        <a:srgbClr val="000000"/>
      </a:dk1>
      <a:lt1>
        <a:srgbClr val="FFFFFF"/>
      </a:lt1>
      <a:dk2>
        <a:srgbClr val="A7A7A7"/>
      </a:dk2>
      <a:lt2>
        <a:srgbClr val="535353"/>
      </a:lt2>
      <a:accent1>
        <a:srgbClr val="00E5B6"/>
      </a:accent1>
      <a:accent2>
        <a:srgbClr val="FF3859"/>
      </a:accent2>
      <a:accent3>
        <a:srgbClr val="FF98FF"/>
      </a:accent3>
      <a:accent4>
        <a:srgbClr val="00B3FF"/>
      </a:accent4>
      <a:accent5>
        <a:srgbClr val="B4E0E8"/>
      </a:accent5>
      <a:accent6>
        <a:srgbClr val="202334"/>
      </a:accent6>
      <a:hlink>
        <a:srgbClr val="0000FF"/>
      </a:hlink>
      <a:folHlink>
        <a:srgbClr val="FF00FF"/>
      </a:folHlink>
    </a:clrScheme>
    <a:fontScheme name="LD-Design">
      <a:majorFont>
        <a:latin typeface="Helvetica"/>
        <a:ea typeface="Helvetica"/>
        <a:cs typeface="Helvetica"/>
      </a:majorFont>
      <a:minorFont>
        <a:latin typeface="Helvetica Neue"/>
        <a:ea typeface="Helvetica Neue"/>
        <a:cs typeface="Helvetica Neue"/>
      </a:minorFont>
    </a:fontScheme>
    <a:fmtScheme name="LD-Design">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noFill/>
          <a:miter lim="400000"/>
        </a:ln>
        <a:effectLst/>
        <a:sp3d/>
      </a:spPr>
      <a:bodyPr rot="0" spcFirstLastPara="1" vertOverflow="overflow" horzOverflow="overflow" vert="horz" wrap="square" lIns="0" tIns="0" rIns="0" bIns="0"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chemeClr val="accent6"/>
            </a:solidFill>
            <a:effectLst/>
            <a:uFillTx/>
            <a:latin typeface="Kantumruy Pro"/>
            <a:ea typeface="Kantumruy Pro"/>
            <a:cs typeface="Kantumruy Pro"/>
            <a:sym typeface="Kantumruy Pro"/>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12700" cap="flat">
          <a:noFill/>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0" tIns="0" rIns="0" bIns="0"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chemeClr val="accent6"/>
            </a:solidFill>
            <a:effectLst/>
            <a:uFillTx/>
            <a:latin typeface="Kantumruy Pro"/>
            <a:ea typeface="Kantumruy Pro"/>
            <a:cs typeface="Kantumruy Pro"/>
            <a:sym typeface="Kantumruy Pro"/>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